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62" r:id="rId5"/>
    <p:sldId id="259" r:id="rId6"/>
    <p:sldId id="263" r:id="rId7"/>
    <p:sldId id="260" r:id="rId8"/>
    <p:sldId id="265" r:id="rId9"/>
    <p:sldId id="261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F6800C-57F1-97CE-2431-32E6FB58767E}" v="1003" dt="2024-04-29T13:43:36.171"/>
    <p1510:client id="{D428AD50-51E9-C866-EF6C-45905CD19AC3}" v="16" dt="2024-04-29T14:09:33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908863-35FD-47F7-9A57-1916E264077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FEA6AD3-A88C-4152-B39A-2EB8A2DA8712}">
      <dgm:prSet/>
      <dgm:spPr/>
      <dgm:t>
        <a:bodyPr/>
        <a:lstStyle/>
        <a:p>
          <a:r>
            <a:rPr lang="en-US"/>
            <a:t>Shuffle and stratify (ensures proper distribution) data</a:t>
          </a:r>
        </a:p>
      </dgm:t>
    </dgm:pt>
    <dgm:pt modelId="{282F5A40-00AB-4A8A-BE20-0C829488073D}" type="parTrans" cxnId="{F2747537-0665-4064-A177-64EA3CA0A7AE}">
      <dgm:prSet/>
      <dgm:spPr/>
      <dgm:t>
        <a:bodyPr/>
        <a:lstStyle/>
        <a:p>
          <a:endParaRPr lang="en-US"/>
        </a:p>
      </dgm:t>
    </dgm:pt>
    <dgm:pt modelId="{D7B61C7C-30D6-4B4B-B8D1-026F808B56D9}" type="sibTrans" cxnId="{F2747537-0665-4064-A177-64EA3CA0A7AE}">
      <dgm:prSet/>
      <dgm:spPr/>
      <dgm:t>
        <a:bodyPr/>
        <a:lstStyle/>
        <a:p>
          <a:endParaRPr lang="en-US"/>
        </a:p>
      </dgm:t>
    </dgm:pt>
    <dgm:pt modelId="{4D80E8B4-C9AC-49A0-B7A6-9173FEB0AC17}">
      <dgm:prSet/>
      <dgm:spPr/>
      <dgm:t>
        <a:bodyPr/>
        <a:lstStyle/>
        <a:p>
          <a:r>
            <a:rPr lang="en-US"/>
            <a:t>Split data into train and test sets (20% of data used to test accuracy)</a:t>
          </a:r>
        </a:p>
      </dgm:t>
    </dgm:pt>
    <dgm:pt modelId="{92A51AE2-0176-464B-90FB-18A68DC636B4}" type="parTrans" cxnId="{8096AF8D-28CC-49E9-BBD5-3023003C4937}">
      <dgm:prSet/>
      <dgm:spPr/>
      <dgm:t>
        <a:bodyPr/>
        <a:lstStyle/>
        <a:p>
          <a:endParaRPr lang="en-US"/>
        </a:p>
      </dgm:t>
    </dgm:pt>
    <dgm:pt modelId="{DFD5C040-8BBC-4FF3-AB65-C8E0933BAA92}" type="sibTrans" cxnId="{8096AF8D-28CC-49E9-BBD5-3023003C4937}">
      <dgm:prSet/>
      <dgm:spPr/>
      <dgm:t>
        <a:bodyPr/>
        <a:lstStyle/>
        <a:p>
          <a:endParaRPr lang="en-US"/>
        </a:p>
      </dgm:t>
    </dgm:pt>
    <dgm:pt modelId="{3D23EE11-FC15-4466-8792-300372747ECD}">
      <dgm:prSet/>
      <dgm:spPr/>
      <dgm:t>
        <a:bodyPr/>
        <a:lstStyle/>
        <a:p>
          <a:r>
            <a:rPr lang="en-US"/>
            <a:t>Define set of hyperparameters (gamma, C or smoothness of the decision boundary)</a:t>
          </a:r>
        </a:p>
      </dgm:t>
    </dgm:pt>
    <dgm:pt modelId="{6D2E23A1-4766-418D-86DD-FE72B19F0853}" type="parTrans" cxnId="{1AE2F2A6-B3B4-4EF8-B974-CF5398547E21}">
      <dgm:prSet/>
      <dgm:spPr/>
      <dgm:t>
        <a:bodyPr/>
        <a:lstStyle/>
        <a:p>
          <a:endParaRPr lang="en-US"/>
        </a:p>
      </dgm:t>
    </dgm:pt>
    <dgm:pt modelId="{D82778BE-69E9-467F-AC9F-20A66782B4C6}" type="sibTrans" cxnId="{1AE2F2A6-B3B4-4EF8-B974-CF5398547E21}">
      <dgm:prSet/>
      <dgm:spPr/>
      <dgm:t>
        <a:bodyPr/>
        <a:lstStyle/>
        <a:p>
          <a:endParaRPr lang="en-US"/>
        </a:p>
      </dgm:t>
    </dgm:pt>
    <dgm:pt modelId="{CD9C28D2-9782-4E83-BF1B-2F737E1F44B8}">
      <dgm:prSet/>
      <dgm:spPr/>
      <dgm:t>
        <a:bodyPr/>
        <a:lstStyle/>
        <a:p>
          <a:r>
            <a:rPr lang="en-US"/>
            <a:t>Perform grid search to find best estimator</a:t>
          </a:r>
        </a:p>
      </dgm:t>
    </dgm:pt>
    <dgm:pt modelId="{FC9A3127-E7CF-4C45-8C21-CB1052436C42}" type="parTrans" cxnId="{175489A0-3A50-4C9A-AE69-E3F409DABACF}">
      <dgm:prSet/>
      <dgm:spPr/>
      <dgm:t>
        <a:bodyPr/>
        <a:lstStyle/>
        <a:p>
          <a:endParaRPr lang="en-US"/>
        </a:p>
      </dgm:t>
    </dgm:pt>
    <dgm:pt modelId="{A08E6B78-D067-441A-8FB3-EA608EB11981}" type="sibTrans" cxnId="{175489A0-3A50-4C9A-AE69-E3F409DABACF}">
      <dgm:prSet/>
      <dgm:spPr/>
      <dgm:t>
        <a:bodyPr/>
        <a:lstStyle/>
        <a:p>
          <a:endParaRPr lang="en-US"/>
        </a:p>
      </dgm:t>
    </dgm:pt>
    <dgm:pt modelId="{CA6F9A0B-9403-422A-A7DF-AD911991BDAE}">
      <dgm:prSet/>
      <dgm:spPr/>
      <dgm:t>
        <a:bodyPr/>
        <a:lstStyle/>
        <a:p>
          <a:r>
            <a:rPr lang="en-US"/>
            <a:t>Dump model using Pickle</a:t>
          </a:r>
        </a:p>
      </dgm:t>
    </dgm:pt>
    <dgm:pt modelId="{314E269A-16D5-495C-AE0B-4718572FDF4A}" type="parTrans" cxnId="{A6F43DDB-F0EE-4C56-B8EA-50A034BA2534}">
      <dgm:prSet/>
      <dgm:spPr/>
      <dgm:t>
        <a:bodyPr/>
        <a:lstStyle/>
        <a:p>
          <a:endParaRPr lang="en-US"/>
        </a:p>
      </dgm:t>
    </dgm:pt>
    <dgm:pt modelId="{E0871A16-F7F5-4B70-9A28-5413753EC904}" type="sibTrans" cxnId="{A6F43DDB-F0EE-4C56-B8EA-50A034BA2534}">
      <dgm:prSet/>
      <dgm:spPr/>
      <dgm:t>
        <a:bodyPr/>
        <a:lstStyle/>
        <a:p>
          <a:endParaRPr lang="en-US"/>
        </a:p>
      </dgm:t>
    </dgm:pt>
    <dgm:pt modelId="{5DC84740-CA3B-4668-B47F-255033F2EBE2}" type="pres">
      <dgm:prSet presAssocID="{2E908863-35FD-47F7-9A57-1916E2640775}" presName="Name0" presStyleCnt="0">
        <dgm:presLayoutVars>
          <dgm:dir/>
          <dgm:resizeHandles val="exact"/>
        </dgm:presLayoutVars>
      </dgm:prSet>
      <dgm:spPr/>
    </dgm:pt>
    <dgm:pt modelId="{3369B7A8-B9BB-4D8E-BD86-A3EAB20EE989}" type="pres">
      <dgm:prSet presAssocID="{9FEA6AD3-A88C-4152-B39A-2EB8A2DA8712}" presName="node" presStyleLbl="node1" presStyleIdx="0" presStyleCnt="5">
        <dgm:presLayoutVars>
          <dgm:bulletEnabled val="1"/>
        </dgm:presLayoutVars>
      </dgm:prSet>
      <dgm:spPr/>
    </dgm:pt>
    <dgm:pt modelId="{1A9D6A4B-51EC-4A1E-AD05-0CE6BDB49C42}" type="pres">
      <dgm:prSet presAssocID="{D7B61C7C-30D6-4B4B-B8D1-026F808B56D9}" presName="sibTrans" presStyleLbl="sibTrans1D1" presStyleIdx="0" presStyleCnt="4"/>
      <dgm:spPr/>
    </dgm:pt>
    <dgm:pt modelId="{29E171C5-3D8A-4559-9ED0-B3BE343937FA}" type="pres">
      <dgm:prSet presAssocID="{D7B61C7C-30D6-4B4B-B8D1-026F808B56D9}" presName="connectorText" presStyleLbl="sibTrans1D1" presStyleIdx="0" presStyleCnt="4"/>
      <dgm:spPr/>
    </dgm:pt>
    <dgm:pt modelId="{617FEB55-A9BB-41CB-B420-A38ECA67E6D9}" type="pres">
      <dgm:prSet presAssocID="{4D80E8B4-C9AC-49A0-B7A6-9173FEB0AC17}" presName="node" presStyleLbl="node1" presStyleIdx="1" presStyleCnt="5">
        <dgm:presLayoutVars>
          <dgm:bulletEnabled val="1"/>
        </dgm:presLayoutVars>
      </dgm:prSet>
      <dgm:spPr/>
    </dgm:pt>
    <dgm:pt modelId="{32C6A5FF-3A57-443A-BF87-8F20084D7CA1}" type="pres">
      <dgm:prSet presAssocID="{DFD5C040-8BBC-4FF3-AB65-C8E0933BAA92}" presName="sibTrans" presStyleLbl="sibTrans1D1" presStyleIdx="1" presStyleCnt="4"/>
      <dgm:spPr/>
    </dgm:pt>
    <dgm:pt modelId="{D8C4B4D3-323F-49A0-A047-E8B3AEBA3263}" type="pres">
      <dgm:prSet presAssocID="{DFD5C040-8BBC-4FF3-AB65-C8E0933BAA92}" presName="connectorText" presStyleLbl="sibTrans1D1" presStyleIdx="1" presStyleCnt="4"/>
      <dgm:spPr/>
    </dgm:pt>
    <dgm:pt modelId="{B2E54DD3-6914-4DC8-9343-AA0877C549B2}" type="pres">
      <dgm:prSet presAssocID="{3D23EE11-FC15-4466-8792-300372747ECD}" presName="node" presStyleLbl="node1" presStyleIdx="2" presStyleCnt="5">
        <dgm:presLayoutVars>
          <dgm:bulletEnabled val="1"/>
        </dgm:presLayoutVars>
      </dgm:prSet>
      <dgm:spPr/>
    </dgm:pt>
    <dgm:pt modelId="{0BE5EDC0-45DF-4D23-B996-33C228E6F95D}" type="pres">
      <dgm:prSet presAssocID="{D82778BE-69E9-467F-AC9F-20A66782B4C6}" presName="sibTrans" presStyleLbl="sibTrans1D1" presStyleIdx="2" presStyleCnt="4"/>
      <dgm:spPr/>
    </dgm:pt>
    <dgm:pt modelId="{C8EA9060-6512-4F1C-8C05-8934EC888A9D}" type="pres">
      <dgm:prSet presAssocID="{D82778BE-69E9-467F-AC9F-20A66782B4C6}" presName="connectorText" presStyleLbl="sibTrans1D1" presStyleIdx="2" presStyleCnt="4"/>
      <dgm:spPr/>
    </dgm:pt>
    <dgm:pt modelId="{0D9DCB7F-AB5E-4BE6-9F31-04AB37893C43}" type="pres">
      <dgm:prSet presAssocID="{CD9C28D2-9782-4E83-BF1B-2F737E1F44B8}" presName="node" presStyleLbl="node1" presStyleIdx="3" presStyleCnt="5">
        <dgm:presLayoutVars>
          <dgm:bulletEnabled val="1"/>
        </dgm:presLayoutVars>
      </dgm:prSet>
      <dgm:spPr/>
    </dgm:pt>
    <dgm:pt modelId="{E972C593-BD2B-469D-A726-465CD3AC7CD3}" type="pres">
      <dgm:prSet presAssocID="{A08E6B78-D067-441A-8FB3-EA608EB11981}" presName="sibTrans" presStyleLbl="sibTrans1D1" presStyleIdx="3" presStyleCnt="4"/>
      <dgm:spPr/>
    </dgm:pt>
    <dgm:pt modelId="{122A1766-6E06-4F63-95EE-CA14D9E64FCE}" type="pres">
      <dgm:prSet presAssocID="{A08E6B78-D067-441A-8FB3-EA608EB11981}" presName="connectorText" presStyleLbl="sibTrans1D1" presStyleIdx="3" presStyleCnt="4"/>
      <dgm:spPr/>
    </dgm:pt>
    <dgm:pt modelId="{D42080FE-91A5-4DC2-A1EB-BC31B33A6129}" type="pres">
      <dgm:prSet presAssocID="{CA6F9A0B-9403-422A-A7DF-AD911991BDAE}" presName="node" presStyleLbl="node1" presStyleIdx="4" presStyleCnt="5">
        <dgm:presLayoutVars>
          <dgm:bulletEnabled val="1"/>
        </dgm:presLayoutVars>
      </dgm:prSet>
      <dgm:spPr/>
    </dgm:pt>
  </dgm:ptLst>
  <dgm:cxnLst>
    <dgm:cxn modelId="{9E7B0A01-1371-45A1-8CBC-DC92625FFBB5}" type="presOf" srcId="{DFD5C040-8BBC-4FF3-AB65-C8E0933BAA92}" destId="{D8C4B4D3-323F-49A0-A047-E8B3AEBA3263}" srcOrd="1" destOrd="0" presId="urn:microsoft.com/office/officeart/2016/7/layout/RepeatingBendingProcessNew"/>
    <dgm:cxn modelId="{5575491E-C4FB-4C81-AF96-25081E44D651}" type="presOf" srcId="{CA6F9A0B-9403-422A-A7DF-AD911991BDAE}" destId="{D42080FE-91A5-4DC2-A1EB-BC31B33A6129}" srcOrd="0" destOrd="0" presId="urn:microsoft.com/office/officeart/2016/7/layout/RepeatingBendingProcessNew"/>
    <dgm:cxn modelId="{C4006826-ADA7-4D94-BE3A-C1AE7F622FB4}" type="presOf" srcId="{A08E6B78-D067-441A-8FB3-EA608EB11981}" destId="{E972C593-BD2B-469D-A726-465CD3AC7CD3}" srcOrd="0" destOrd="0" presId="urn:microsoft.com/office/officeart/2016/7/layout/RepeatingBendingProcessNew"/>
    <dgm:cxn modelId="{DBDB662C-9FF9-4231-BE7B-3E68D6EB34F6}" type="presOf" srcId="{D82778BE-69E9-467F-AC9F-20A66782B4C6}" destId="{0BE5EDC0-45DF-4D23-B996-33C228E6F95D}" srcOrd="0" destOrd="0" presId="urn:microsoft.com/office/officeart/2016/7/layout/RepeatingBendingProcessNew"/>
    <dgm:cxn modelId="{F2747537-0665-4064-A177-64EA3CA0A7AE}" srcId="{2E908863-35FD-47F7-9A57-1916E2640775}" destId="{9FEA6AD3-A88C-4152-B39A-2EB8A2DA8712}" srcOrd="0" destOrd="0" parTransId="{282F5A40-00AB-4A8A-BE20-0C829488073D}" sibTransId="{D7B61C7C-30D6-4B4B-B8D1-026F808B56D9}"/>
    <dgm:cxn modelId="{026CF07B-3235-4E56-80A9-9B88801B60EC}" type="presOf" srcId="{A08E6B78-D067-441A-8FB3-EA608EB11981}" destId="{122A1766-6E06-4F63-95EE-CA14D9E64FCE}" srcOrd="1" destOrd="0" presId="urn:microsoft.com/office/officeart/2016/7/layout/RepeatingBendingProcessNew"/>
    <dgm:cxn modelId="{8096AF8D-28CC-49E9-BBD5-3023003C4937}" srcId="{2E908863-35FD-47F7-9A57-1916E2640775}" destId="{4D80E8B4-C9AC-49A0-B7A6-9173FEB0AC17}" srcOrd="1" destOrd="0" parTransId="{92A51AE2-0176-464B-90FB-18A68DC636B4}" sibTransId="{DFD5C040-8BBC-4FF3-AB65-C8E0933BAA92}"/>
    <dgm:cxn modelId="{175489A0-3A50-4C9A-AE69-E3F409DABACF}" srcId="{2E908863-35FD-47F7-9A57-1916E2640775}" destId="{CD9C28D2-9782-4E83-BF1B-2F737E1F44B8}" srcOrd="3" destOrd="0" parTransId="{FC9A3127-E7CF-4C45-8C21-CB1052436C42}" sibTransId="{A08E6B78-D067-441A-8FB3-EA608EB11981}"/>
    <dgm:cxn modelId="{1AE2F2A6-B3B4-4EF8-B974-CF5398547E21}" srcId="{2E908863-35FD-47F7-9A57-1916E2640775}" destId="{3D23EE11-FC15-4466-8792-300372747ECD}" srcOrd="2" destOrd="0" parTransId="{6D2E23A1-4766-418D-86DD-FE72B19F0853}" sibTransId="{D82778BE-69E9-467F-AC9F-20A66782B4C6}"/>
    <dgm:cxn modelId="{0D787EAE-DFFC-41DF-AC44-6518E6D7DBC3}" type="presOf" srcId="{D82778BE-69E9-467F-AC9F-20A66782B4C6}" destId="{C8EA9060-6512-4F1C-8C05-8934EC888A9D}" srcOrd="1" destOrd="0" presId="urn:microsoft.com/office/officeart/2016/7/layout/RepeatingBendingProcessNew"/>
    <dgm:cxn modelId="{3F497DB6-CCFC-430D-A76D-81E1BCCB7C7D}" type="presOf" srcId="{4D80E8B4-C9AC-49A0-B7A6-9173FEB0AC17}" destId="{617FEB55-A9BB-41CB-B420-A38ECA67E6D9}" srcOrd="0" destOrd="0" presId="urn:microsoft.com/office/officeart/2016/7/layout/RepeatingBendingProcessNew"/>
    <dgm:cxn modelId="{3A54A0C7-12FC-48F4-95C5-29870D61CE72}" type="presOf" srcId="{CD9C28D2-9782-4E83-BF1B-2F737E1F44B8}" destId="{0D9DCB7F-AB5E-4BE6-9F31-04AB37893C43}" srcOrd="0" destOrd="0" presId="urn:microsoft.com/office/officeart/2016/7/layout/RepeatingBendingProcessNew"/>
    <dgm:cxn modelId="{705BA4CF-A68D-4C05-87B7-CEE4F2D1DE08}" type="presOf" srcId="{2E908863-35FD-47F7-9A57-1916E2640775}" destId="{5DC84740-CA3B-4668-B47F-255033F2EBE2}" srcOrd="0" destOrd="0" presId="urn:microsoft.com/office/officeart/2016/7/layout/RepeatingBendingProcessNew"/>
    <dgm:cxn modelId="{DFAFA6D8-A6CD-4A9A-B086-21953474CB13}" type="presOf" srcId="{D7B61C7C-30D6-4B4B-B8D1-026F808B56D9}" destId="{1A9D6A4B-51EC-4A1E-AD05-0CE6BDB49C42}" srcOrd="0" destOrd="0" presId="urn:microsoft.com/office/officeart/2016/7/layout/RepeatingBendingProcessNew"/>
    <dgm:cxn modelId="{A6F43DDB-F0EE-4C56-B8EA-50A034BA2534}" srcId="{2E908863-35FD-47F7-9A57-1916E2640775}" destId="{CA6F9A0B-9403-422A-A7DF-AD911991BDAE}" srcOrd="4" destOrd="0" parTransId="{314E269A-16D5-495C-AE0B-4718572FDF4A}" sibTransId="{E0871A16-F7F5-4B70-9A28-5413753EC904}"/>
    <dgm:cxn modelId="{AE7420E4-DD43-4CFE-88D5-F1C6C4266EEA}" type="presOf" srcId="{DFD5C040-8BBC-4FF3-AB65-C8E0933BAA92}" destId="{32C6A5FF-3A57-443A-BF87-8F20084D7CA1}" srcOrd="0" destOrd="0" presId="urn:microsoft.com/office/officeart/2016/7/layout/RepeatingBendingProcessNew"/>
    <dgm:cxn modelId="{D8B6E9EB-BC35-4F03-B08C-F6FE158E78B6}" type="presOf" srcId="{9FEA6AD3-A88C-4152-B39A-2EB8A2DA8712}" destId="{3369B7A8-B9BB-4D8E-BD86-A3EAB20EE989}" srcOrd="0" destOrd="0" presId="urn:microsoft.com/office/officeart/2016/7/layout/RepeatingBendingProcessNew"/>
    <dgm:cxn modelId="{0481C0F7-DE47-42F1-8725-CF95E8787ABA}" type="presOf" srcId="{3D23EE11-FC15-4466-8792-300372747ECD}" destId="{B2E54DD3-6914-4DC8-9343-AA0877C549B2}" srcOrd="0" destOrd="0" presId="urn:microsoft.com/office/officeart/2016/7/layout/RepeatingBendingProcessNew"/>
    <dgm:cxn modelId="{EF1D60F9-E241-4570-8E86-43C227AA6C71}" type="presOf" srcId="{D7B61C7C-30D6-4B4B-B8D1-026F808B56D9}" destId="{29E171C5-3D8A-4559-9ED0-B3BE343937FA}" srcOrd="1" destOrd="0" presId="urn:microsoft.com/office/officeart/2016/7/layout/RepeatingBendingProcessNew"/>
    <dgm:cxn modelId="{135C322D-2FC4-48F9-892C-537F08B5FC1F}" type="presParOf" srcId="{5DC84740-CA3B-4668-B47F-255033F2EBE2}" destId="{3369B7A8-B9BB-4D8E-BD86-A3EAB20EE989}" srcOrd="0" destOrd="0" presId="urn:microsoft.com/office/officeart/2016/7/layout/RepeatingBendingProcessNew"/>
    <dgm:cxn modelId="{42D5731D-5E62-4DEB-B78F-7574D034173F}" type="presParOf" srcId="{5DC84740-CA3B-4668-B47F-255033F2EBE2}" destId="{1A9D6A4B-51EC-4A1E-AD05-0CE6BDB49C42}" srcOrd="1" destOrd="0" presId="urn:microsoft.com/office/officeart/2016/7/layout/RepeatingBendingProcessNew"/>
    <dgm:cxn modelId="{0287B824-A970-4F94-B419-07D0D0415DEC}" type="presParOf" srcId="{1A9D6A4B-51EC-4A1E-AD05-0CE6BDB49C42}" destId="{29E171C5-3D8A-4559-9ED0-B3BE343937FA}" srcOrd="0" destOrd="0" presId="urn:microsoft.com/office/officeart/2016/7/layout/RepeatingBendingProcessNew"/>
    <dgm:cxn modelId="{46E7608E-D5EC-4E12-8DB2-4189A12899F0}" type="presParOf" srcId="{5DC84740-CA3B-4668-B47F-255033F2EBE2}" destId="{617FEB55-A9BB-41CB-B420-A38ECA67E6D9}" srcOrd="2" destOrd="0" presId="urn:microsoft.com/office/officeart/2016/7/layout/RepeatingBendingProcessNew"/>
    <dgm:cxn modelId="{FE551888-D1D5-4C8A-AE32-B123773757AD}" type="presParOf" srcId="{5DC84740-CA3B-4668-B47F-255033F2EBE2}" destId="{32C6A5FF-3A57-443A-BF87-8F20084D7CA1}" srcOrd="3" destOrd="0" presId="urn:microsoft.com/office/officeart/2016/7/layout/RepeatingBendingProcessNew"/>
    <dgm:cxn modelId="{EB429042-7C3E-4EC4-BD13-DABE1C592D3A}" type="presParOf" srcId="{32C6A5FF-3A57-443A-BF87-8F20084D7CA1}" destId="{D8C4B4D3-323F-49A0-A047-E8B3AEBA3263}" srcOrd="0" destOrd="0" presId="urn:microsoft.com/office/officeart/2016/7/layout/RepeatingBendingProcessNew"/>
    <dgm:cxn modelId="{FA4555D4-1D14-41A1-AF26-988DD40C675B}" type="presParOf" srcId="{5DC84740-CA3B-4668-B47F-255033F2EBE2}" destId="{B2E54DD3-6914-4DC8-9343-AA0877C549B2}" srcOrd="4" destOrd="0" presId="urn:microsoft.com/office/officeart/2016/7/layout/RepeatingBendingProcessNew"/>
    <dgm:cxn modelId="{6CB516F5-87F5-4F98-BE8F-5E073C022D8C}" type="presParOf" srcId="{5DC84740-CA3B-4668-B47F-255033F2EBE2}" destId="{0BE5EDC0-45DF-4D23-B996-33C228E6F95D}" srcOrd="5" destOrd="0" presId="urn:microsoft.com/office/officeart/2016/7/layout/RepeatingBendingProcessNew"/>
    <dgm:cxn modelId="{922CA3E5-7A52-4530-8D05-63D0AC26A8C0}" type="presParOf" srcId="{0BE5EDC0-45DF-4D23-B996-33C228E6F95D}" destId="{C8EA9060-6512-4F1C-8C05-8934EC888A9D}" srcOrd="0" destOrd="0" presId="urn:microsoft.com/office/officeart/2016/7/layout/RepeatingBendingProcessNew"/>
    <dgm:cxn modelId="{C5ECF712-98C7-4F73-9844-ACB9E5046910}" type="presParOf" srcId="{5DC84740-CA3B-4668-B47F-255033F2EBE2}" destId="{0D9DCB7F-AB5E-4BE6-9F31-04AB37893C43}" srcOrd="6" destOrd="0" presId="urn:microsoft.com/office/officeart/2016/7/layout/RepeatingBendingProcessNew"/>
    <dgm:cxn modelId="{78F6BC20-C542-4FA5-A861-773B4F1B718F}" type="presParOf" srcId="{5DC84740-CA3B-4668-B47F-255033F2EBE2}" destId="{E972C593-BD2B-469D-A726-465CD3AC7CD3}" srcOrd="7" destOrd="0" presId="urn:microsoft.com/office/officeart/2016/7/layout/RepeatingBendingProcessNew"/>
    <dgm:cxn modelId="{00128588-257B-4873-9F09-8FA1B23AE48B}" type="presParOf" srcId="{E972C593-BD2B-469D-A726-465CD3AC7CD3}" destId="{122A1766-6E06-4F63-95EE-CA14D9E64FCE}" srcOrd="0" destOrd="0" presId="urn:microsoft.com/office/officeart/2016/7/layout/RepeatingBendingProcessNew"/>
    <dgm:cxn modelId="{468719F0-B301-4758-8DDA-196684155780}" type="presParOf" srcId="{5DC84740-CA3B-4668-B47F-255033F2EBE2}" destId="{D42080FE-91A5-4DC2-A1EB-BC31B33A6129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54051D3-9B43-4E30-B602-03BB8A25C3CE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8E006AE-99D4-4B28-97A7-0C715441A31E}">
      <dgm:prSet/>
      <dgm:spPr/>
      <dgm:t>
        <a:bodyPr/>
        <a:lstStyle/>
        <a:p>
          <a:r>
            <a:rPr lang="en-US"/>
            <a:t>97.2% accuracy in both test and validation</a:t>
          </a:r>
        </a:p>
      </dgm:t>
    </dgm:pt>
    <dgm:pt modelId="{01CACF0C-118E-4772-8A5F-3718792EF8B1}" type="parTrans" cxnId="{05CF336A-2B1D-46F4-A4BA-7B9C4459531C}">
      <dgm:prSet/>
      <dgm:spPr/>
      <dgm:t>
        <a:bodyPr/>
        <a:lstStyle/>
        <a:p>
          <a:endParaRPr lang="en-US"/>
        </a:p>
      </dgm:t>
    </dgm:pt>
    <dgm:pt modelId="{784BE843-E0EF-41FD-9880-3C87FA6646F1}" type="sibTrans" cxnId="{05CF336A-2B1D-46F4-A4BA-7B9C4459531C}">
      <dgm:prSet/>
      <dgm:spPr/>
      <dgm:t>
        <a:bodyPr/>
        <a:lstStyle/>
        <a:p>
          <a:endParaRPr lang="en-US"/>
        </a:p>
      </dgm:t>
    </dgm:pt>
    <dgm:pt modelId="{82AB5083-129E-461C-BD36-8E64F544266D}">
      <dgm:prSet/>
      <dgm:spPr/>
      <dgm:t>
        <a:bodyPr/>
        <a:lstStyle/>
        <a:p>
          <a:r>
            <a:rPr lang="en-US"/>
            <a:t>Training periods take a very long time</a:t>
          </a:r>
        </a:p>
      </dgm:t>
    </dgm:pt>
    <dgm:pt modelId="{87D4ABC1-5828-4421-8F95-7E9D7F35B514}" type="parTrans" cxnId="{6E87639D-A268-4452-AD2E-3F95055D3CAA}">
      <dgm:prSet/>
      <dgm:spPr/>
      <dgm:t>
        <a:bodyPr/>
        <a:lstStyle/>
        <a:p>
          <a:endParaRPr lang="en-US"/>
        </a:p>
      </dgm:t>
    </dgm:pt>
    <dgm:pt modelId="{24A994A1-1539-4198-A24A-7BE8E7F7BBB5}" type="sibTrans" cxnId="{6E87639D-A268-4452-AD2E-3F95055D3CAA}">
      <dgm:prSet/>
      <dgm:spPr/>
      <dgm:t>
        <a:bodyPr/>
        <a:lstStyle/>
        <a:p>
          <a:endParaRPr lang="en-US"/>
        </a:p>
      </dgm:t>
    </dgm:pt>
    <dgm:pt modelId="{61EB5061-ADEC-47D7-ADCE-DD39553F3F4E}">
      <dgm:prSet/>
      <dgm:spPr/>
      <dgm:t>
        <a:bodyPr/>
        <a:lstStyle/>
        <a:p>
          <a:r>
            <a:rPr lang="en-US"/>
            <a:t>Overall, fairly simple to use</a:t>
          </a:r>
        </a:p>
      </dgm:t>
    </dgm:pt>
    <dgm:pt modelId="{C9325C73-24D0-4F10-953C-40E328D5402A}" type="parTrans" cxnId="{5031903E-4D86-4C4A-A14D-FC0FC020F434}">
      <dgm:prSet/>
      <dgm:spPr/>
      <dgm:t>
        <a:bodyPr/>
        <a:lstStyle/>
        <a:p>
          <a:endParaRPr lang="en-US"/>
        </a:p>
      </dgm:t>
    </dgm:pt>
    <dgm:pt modelId="{4B94A7C9-7D93-4CA9-A618-2100D9E45992}" type="sibTrans" cxnId="{5031903E-4D86-4C4A-A14D-FC0FC020F434}">
      <dgm:prSet/>
      <dgm:spPr/>
      <dgm:t>
        <a:bodyPr/>
        <a:lstStyle/>
        <a:p>
          <a:endParaRPr lang="en-US"/>
        </a:p>
      </dgm:t>
    </dgm:pt>
    <dgm:pt modelId="{6DA2C684-9AEB-46F5-AAA9-9ABC3AD8009F}" type="pres">
      <dgm:prSet presAssocID="{354051D3-9B43-4E30-B602-03BB8A25C3CE}" presName="vert0" presStyleCnt="0">
        <dgm:presLayoutVars>
          <dgm:dir/>
          <dgm:animOne val="branch"/>
          <dgm:animLvl val="lvl"/>
        </dgm:presLayoutVars>
      </dgm:prSet>
      <dgm:spPr/>
    </dgm:pt>
    <dgm:pt modelId="{9CD09A79-E473-4C83-AAF1-DB6C5ADE7AE1}" type="pres">
      <dgm:prSet presAssocID="{28E006AE-99D4-4B28-97A7-0C715441A31E}" presName="thickLine" presStyleLbl="alignNode1" presStyleIdx="0" presStyleCnt="3"/>
      <dgm:spPr/>
    </dgm:pt>
    <dgm:pt modelId="{BA27629B-EB18-47F7-B9ED-8BD2E91A5AE8}" type="pres">
      <dgm:prSet presAssocID="{28E006AE-99D4-4B28-97A7-0C715441A31E}" presName="horz1" presStyleCnt="0"/>
      <dgm:spPr/>
    </dgm:pt>
    <dgm:pt modelId="{E3F4C2FC-ECA6-45F9-B897-9BB1F0B89802}" type="pres">
      <dgm:prSet presAssocID="{28E006AE-99D4-4B28-97A7-0C715441A31E}" presName="tx1" presStyleLbl="revTx" presStyleIdx="0" presStyleCnt="3"/>
      <dgm:spPr/>
    </dgm:pt>
    <dgm:pt modelId="{0436EB51-05E5-43CA-8A74-A5807C347356}" type="pres">
      <dgm:prSet presAssocID="{28E006AE-99D4-4B28-97A7-0C715441A31E}" presName="vert1" presStyleCnt="0"/>
      <dgm:spPr/>
    </dgm:pt>
    <dgm:pt modelId="{5D631240-6B20-4696-A5C2-CCFA6EA4FA0D}" type="pres">
      <dgm:prSet presAssocID="{82AB5083-129E-461C-BD36-8E64F544266D}" presName="thickLine" presStyleLbl="alignNode1" presStyleIdx="1" presStyleCnt="3"/>
      <dgm:spPr/>
    </dgm:pt>
    <dgm:pt modelId="{1B060383-5921-476E-9A90-78289E6B866A}" type="pres">
      <dgm:prSet presAssocID="{82AB5083-129E-461C-BD36-8E64F544266D}" presName="horz1" presStyleCnt="0"/>
      <dgm:spPr/>
    </dgm:pt>
    <dgm:pt modelId="{726308DF-E87E-46D0-862C-DF9F8261FD50}" type="pres">
      <dgm:prSet presAssocID="{82AB5083-129E-461C-BD36-8E64F544266D}" presName="tx1" presStyleLbl="revTx" presStyleIdx="1" presStyleCnt="3"/>
      <dgm:spPr/>
    </dgm:pt>
    <dgm:pt modelId="{4FC130BE-92DC-478D-9C1F-7C7943A4DFA3}" type="pres">
      <dgm:prSet presAssocID="{82AB5083-129E-461C-BD36-8E64F544266D}" presName="vert1" presStyleCnt="0"/>
      <dgm:spPr/>
    </dgm:pt>
    <dgm:pt modelId="{4EB6B448-5A0E-4A96-AD3F-4BCE8752A3F8}" type="pres">
      <dgm:prSet presAssocID="{61EB5061-ADEC-47D7-ADCE-DD39553F3F4E}" presName="thickLine" presStyleLbl="alignNode1" presStyleIdx="2" presStyleCnt="3"/>
      <dgm:spPr/>
    </dgm:pt>
    <dgm:pt modelId="{3920262E-598A-468B-98C1-BD0F8031F637}" type="pres">
      <dgm:prSet presAssocID="{61EB5061-ADEC-47D7-ADCE-DD39553F3F4E}" presName="horz1" presStyleCnt="0"/>
      <dgm:spPr/>
    </dgm:pt>
    <dgm:pt modelId="{02EE8BCE-B889-4CFF-AEAD-27719B9A9740}" type="pres">
      <dgm:prSet presAssocID="{61EB5061-ADEC-47D7-ADCE-DD39553F3F4E}" presName="tx1" presStyleLbl="revTx" presStyleIdx="2" presStyleCnt="3"/>
      <dgm:spPr/>
    </dgm:pt>
    <dgm:pt modelId="{0DD20A27-9877-4BB6-8570-E50DAD02928D}" type="pres">
      <dgm:prSet presAssocID="{61EB5061-ADEC-47D7-ADCE-DD39553F3F4E}" presName="vert1" presStyleCnt="0"/>
      <dgm:spPr/>
    </dgm:pt>
  </dgm:ptLst>
  <dgm:cxnLst>
    <dgm:cxn modelId="{5031903E-4D86-4C4A-A14D-FC0FC020F434}" srcId="{354051D3-9B43-4E30-B602-03BB8A25C3CE}" destId="{61EB5061-ADEC-47D7-ADCE-DD39553F3F4E}" srcOrd="2" destOrd="0" parTransId="{C9325C73-24D0-4F10-953C-40E328D5402A}" sibTransId="{4B94A7C9-7D93-4CA9-A618-2100D9E45992}"/>
    <dgm:cxn modelId="{05CF336A-2B1D-46F4-A4BA-7B9C4459531C}" srcId="{354051D3-9B43-4E30-B602-03BB8A25C3CE}" destId="{28E006AE-99D4-4B28-97A7-0C715441A31E}" srcOrd="0" destOrd="0" parTransId="{01CACF0C-118E-4772-8A5F-3718792EF8B1}" sibTransId="{784BE843-E0EF-41FD-9880-3C87FA6646F1}"/>
    <dgm:cxn modelId="{3B85D46E-5C48-4222-9504-4E5959338ADD}" type="presOf" srcId="{28E006AE-99D4-4B28-97A7-0C715441A31E}" destId="{E3F4C2FC-ECA6-45F9-B897-9BB1F0B89802}" srcOrd="0" destOrd="0" presId="urn:microsoft.com/office/officeart/2008/layout/LinedList"/>
    <dgm:cxn modelId="{94A57B96-B916-4D41-BDAD-DACF93420C54}" type="presOf" srcId="{61EB5061-ADEC-47D7-ADCE-DD39553F3F4E}" destId="{02EE8BCE-B889-4CFF-AEAD-27719B9A9740}" srcOrd="0" destOrd="0" presId="urn:microsoft.com/office/officeart/2008/layout/LinedList"/>
    <dgm:cxn modelId="{6E87639D-A268-4452-AD2E-3F95055D3CAA}" srcId="{354051D3-9B43-4E30-B602-03BB8A25C3CE}" destId="{82AB5083-129E-461C-BD36-8E64F544266D}" srcOrd="1" destOrd="0" parTransId="{87D4ABC1-5828-4421-8F95-7E9D7F35B514}" sibTransId="{24A994A1-1539-4198-A24A-7BE8E7F7BBB5}"/>
    <dgm:cxn modelId="{275369C4-7812-4136-B577-217DBE9A7CEB}" type="presOf" srcId="{82AB5083-129E-461C-BD36-8E64F544266D}" destId="{726308DF-E87E-46D0-862C-DF9F8261FD50}" srcOrd="0" destOrd="0" presId="urn:microsoft.com/office/officeart/2008/layout/LinedList"/>
    <dgm:cxn modelId="{63120EE2-0866-4E00-9AAE-EE661A5CB77B}" type="presOf" srcId="{354051D3-9B43-4E30-B602-03BB8A25C3CE}" destId="{6DA2C684-9AEB-46F5-AAA9-9ABC3AD8009F}" srcOrd="0" destOrd="0" presId="urn:microsoft.com/office/officeart/2008/layout/LinedList"/>
    <dgm:cxn modelId="{C2EFEE82-DEDE-4638-A557-B07BE46CA8DA}" type="presParOf" srcId="{6DA2C684-9AEB-46F5-AAA9-9ABC3AD8009F}" destId="{9CD09A79-E473-4C83-AAF1-DB6C5ADE7AE1}" srcOrd="0" destOrd="0" presId="urn:microsoft.com/office/officeart/2008/layout/LinedList"/>
    <dgm:cxn modelId="{1D7CAC35-5BCF-4891-8DD8-DBA06714DDC3}" type="presParOf" srcId="{6DA2C684-9AEB-46F5-AAA9-9ABC3AD8009F}" destId="{BA27629B-EB18-47F7-B9ED-8BD2E91A5AE8}" srcOrd="1" destOrd="0" presId="urn:microsoft.com/office/officeart/2008/layout/LinedList"/>
    <dgm:cxn modelId="{D52315CD-4D0D-42AD-A652-69FE2F647183}" type="presParOf" srcId="{BA27629B-EB18-47F7-B9ED-8BD2E91A5AE8}" destId="{E3F4C2FC-ECA6-45F9-B897-9BB1F0B89802}" srcOrd="0" destOrd="0" presId="urn:microsoft.com/office/officeart/2008/layout/LinedList"/>
    <dgm:cxn modelId="{0781DAA5-12F0-43A2-979F-82336A2899D9}" type="presParOf" srcId="{BA27629B-EB18-47F7-B9ED-8BD2E91A5AE8}" destId="{0436EB51-05E5-43CA-8A74-A5807C347356}" srcOrd="1" destOrd="0" presId="urn:microsoft.com/office/officeart/2008/layout/LinedList"/>
    <dgm:cxn modelId="{CC29D20F-E277-4DD4-9795-725BD3B74A5E}" type="presParOf" srcId="{6DA2C684-9AEB-46F5-AAA9-9ABC3AD8009F}" destId="{5D631240-6B20-4696-A5C2-CCFA6EA4FA0D}" srcOrd="2" destOrd="0" presId="urn:microsoft.com/office/officeart/2008/layout/LinedList"/>
    <dgm:cxn modelId="{18349E38-A51D-4F14-A1C8-87DFD7193A7D}" type="presParOf" srcId="{6DA2C684-9AEB-46F5-AAA9-9ABC3AD8009F}" destId="{1B060383-5921-476E-9A90-78289E6B866A}" srcOrd="3" destOrd="0" presId="urn:microsoft.com/office/officeart/2008/layout/LinedList"/>
    <dgm:cxn modelId="{4953E73D-1C7C-45FA-9C32-3207B02BDF74}" type="presParOf" srcId="{1B060383-5921-476E-9A90-78289E6B866A}" destId="{726308DF-E87E-46D0-862C-DF9F8261FD50}" srcOrd="0" destOrd="0" presId="urn:microsoft.com/office/officeart/2008/layout/LinedList"/>
    <dgm:cxn modelId="{71FF5949-E0D0-4A40-8B2E-1DD4E66A68FC}" type="presParOf" srcId="{1B060383-5921-476E-9A90-78289E6B866A}" destId="{4FC130BE-92DC-478D-9C1F-7C7943A4DFA3}" srcOrd="1" destOrd="0" presId="urn:microsoft.com/office/officeart/2008/layout/LinedList"/>
    <dgm:cxn modelId="{9BA07629-68E2-454E-AD9A-0F9DDAB3113B}" type="presParOf" srcId="{6DA2C684-9AEB-46F5-AAA9-9ABC3AD8009F}" destId="{4EB6B448-5A0E-4A96-AD3F-4BCE8752A3F8}" srcOrd="4" destOrd="0" presId="urn:microsoft.com/office/officeart/2008/layout/LinedList"/>
    <dgm:cxn modelId="{BA34AEFE-61CB-4AD6-82F0-14557EF26506}" type="presParOf" srcId="{6DA2C684-9AEB-46F5-AAA9-9ABC3AD8009F}" destId="{3920262E-598A-468B-98C1-BD0F8031F637}" srcOrd="5" destOrd="0" presId="urn:microsoft.com/office/officeart/2008/layout/LinedList"/>
    <dgm:cxn modelId="{4E73BA62-5EA2-4117-86F7-CC0779483FF4}" type="presParOf" srcId="{3920262E-598A-468B-98C1-BD0F8031F637}" destId="{02EE8BCE-B889-4CFF-AEAD-27719B9A9740}" srcOrd="0" destOrd="0" presId="urn:microsoft.com/office/officeart/2008/layout/LinedList"/>
    <dgm:cxn modelId="{871B1107-95B5-48A3-9251-271B554B94F5}" type="presParOf" srcId="{3920262E-598A-468B-98C1-BD0F8031F637}" destId="{0DD20A27-9877-4BB6-8570-E50DAD02928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E60B27-9AD9-47B1-8BFF-6C382C8ED12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6BF7591-AECF-4E87-8EE9-2DA9C7DBD8BB}">
      <dgm:prSet/>
      <dgm:spPr/>
      <dgm:t>
        <a:bodyPr/>
        <a:lstStyle/>
        <a:p>
          <a:r>
            <a:rPr lang="en-US"/>
            <a:t>Shuffle and stratify (ensures proper distribution) data</a:t>
          </a:r>
        </a:p>
      </dgm:t>
    </dgm:pt>
    <dgm:pt modelId="{8DED427A-C722-4D8F-B569-87B5677EBF88}" type="parTrans" cxnId="{9283E8BD-D995-4977-AAC1-94741002054D}">
      <dgm:prSet/>
      <dgm:spPr/>
      <dgm:t>
        <a:bodyPr/>
        <a:lstStyle/>
        <a:p>
          <a:endParaRPr lang="en-US"/>
        </a:p>
      </dgm:t>
    </dgm:pt>
    <dgm:pt modelId="{3389EE5F-3055-4608-9F68-F9CAA6DD29DD}" type="sibTrans" cxnId="{9283E8BD-D995-4977-AAC1-94741002054D}">
      <dgm:prSet/>
      <dgm:spPr/>
      <dgm:t>
        <a:bodyPr/>
        <a:lstStyle/>
        <a:p>
          <a:endParaRPr lang="en-US"/>
        </a:p>
      </dgm:t>
    </dgm:pt>
    <dgm:pt modelId="{EA6D0D33-D1E0-4295-B79F-2C02BD556E6C}">
      <dgm:prSet/>
      <dgm:spPr/>
      <dgm:t>
        <a:bodyPr/>
        <a:lstStyle/>
        <a:p>
          <a:r>
            <a:rPr lang="en-US"/>
            <a:t>Split data into train and test sets (20% of data used to test accuracy)</a:t>
          </a:r>
        </a:p>
      </dgm:t>
    </dgm:pt>
    <dgm:pt modelId="{3480DCCF-0630-4679-B442-DA91B073CED6}" type="parTrans" cxnId="{300D98F8-02E3-4E49-98DC-BA06FACA18AE}">
      <dgm:prSet/>
      <dgm:spPr/>
      <dgm:t>
        <a:bodyPr/>
        <a:lstStyle/>
        <a:p>
          <a:endParaRPr lang="en-US"/>
        </a:p>
      </dgm:t>
    </dgm:pt>
    <dgm:pt modelId="{C05779EE-562A-4085-94F2-03896FB0BFB3}" type="sibTrans" cxnId="{300D98F8-02E3-4E49-98DC-BA06FACA18AE}">
      <dgm:prSet/>
      <dgm:spPr/>
      <dgm:t>
        <a:bodyPr/>
        <a:lstStyle/>
        <a:p>
          <a:endParaRPr lang="en-US"/>
        </a:p>
      </dgm:t>
    </dgm:pt>
    <dgm:pt modelId="{74DFEA1B-929E-4B5C-A224-7257F1D3851B}">
      <dgm:prSet/>
      <dgm:spPr/>
      <dgm:t>
        <a:bodyPr/>
        <a:lstStyle/>
        <a:p>
          <a:r>
            <a:rPr lang="en-US"/>
            <a:t>Define model architecture</a:t>
          </a:r>
        </a:p>
      </dgm:t>
    </dgm:pt>
    <dgm:pt modelId="{5C96329D-BCED-4CDC-BF34-E4135C2B27B8}" type="parTrans" cxnId="{9BCC40E5-3550-4B91-9B3C-80FCBABD450F}">
      <dgm:prSet/>
      <dgm:spPr/>
      <dgm:t>
        <a:bodyPr/>
        <a:lstStyle/>
        <a:p>
          <a:endParaRPr lang="en-US"/>
        </a:p>
      </dgm:t>
    </dgm:pt>
    <dgm:pt modelId="{D35E2242-F3D6-44B9-BFA8-CA1EFEBEB2CD}" type="sibTrans" cxnId="{9BCC40E5-3550-4B91-9B3C-80FCBABD450F}">
      <dgm:prSet/>
      <dgm:spPr/>
      <dgm:t>
        <a:bodyPr/>
        <a:lstStyle/>
        <a:p>
          <a:endParaRPr lang="en-US"/>
        </a:p>
      </dgm:t>
    </dgm:pt>
    <dgm:pt modelId="{8A2369D4-3742-4279-99AF-8474C56BC9C7}">
      <dgm:prSet/>
      <dgm:spPr/>
      <dgm:t>
        <a:bodyPr/>
        <a:lstStyle/>
        <a:p>
          <a:r>
            <a:rPr lang="en-US"/>
            <a:t>Implement early stopping (prevents the model from over-training)</a:t>
          </a:r>
        </a:p>
      </dgm:t>
    </dgm:pt>
    <dgm:pt modelId="{A5A9605E-467A-4F5E-BE43-2A672920F94B}" type="parTrans" cxnId="{6250879E-4C11-4B2A-B6FA-D4C4D0706063}">
      <dgm:prSet/>
      <dgm:spPr/>
      <dgm:t>
        <a:bodyPr/>
        <a:lstStyle/>
        <a:p>
          <a:endParaRPr lang="en-US"/>
        </a:p>
      </dgm:t>
    </dgm:pt>
    <dgm:pt modelId="{2C6F7F1C-DC12-485F-8593-6DAAF03BDA5F}" type="sibTrans" cxnId="{6250879E-4C11-4B2A-B6FA-D4C4D0706063}">
      <dgm:prSet/>
      <dgm:spPr/>
      <dgm:t>
        <a:bodyPr/>
        <a:lstStyle/>
        <a:p>
          <a:endParaRPr lang="en-US"/>
        </a:p>
      </dgm:t>
    </dgm:pt>
    <dgm:pt modelId="{D5D2B758-92A3-46EA-AC35-1C0ADAF6F679}">
      <dgm:prSet/>
      <dgm:spPr/>
      <dgm:t>
        <a:bodyPr/>
        <a:lstStyle/>
        <a:p>
          <a:r>
            <a:rPr lang="en-US"/>
            <a:t>Compile model with Adam optimizer for binary classification</a:t>
          </a:r>
        </a:p>
      </dgm:t>
    </dgm:pt>
    <dgm:pt modelId="{857290DD-B03C-4107-A964-1B700454496A}" type="parTrans" cxnId="{3CFF9801-A012-4394-B408-70D43A150403}">
      <dgm:prSet/>
      <dgm:spPr/>
      <dgm:t>
        <a:bodyPr/>
        <a:lstStyle/>
        <a:p>
          <a:endParaRPr lang="en-US"/>
        </a:p>
      </dgm:t>
    </dgm:pt>
    <dgm:pt modelId="{3BB3ABD5-9936-4464-B532-68882D04C6B6}" type="sibTrans" cxnId="{3CFF9801-A012-4394-B408-70D43A150403}">
      <dgm:prSet/>
      <dgm:spPr/>
      <dgm:t>
        <a:bodyPr/>
        <a:lstStyle/>
        <a:p>
          <a:endParaRPr lang="en-US"/>
        </a:p>
      </dgm:t>
    </dgm:pt>
    <dgm:pt modelId="{9B587CE8-BD5D-4750-B759-8D0203C17D25}">
      <dgm:prSet/>
      <dgm:spPr/>
      <dgm:t>
        <a:bodyPr/>
        <a:lstStyle/>
        <a:p>
          <a:r>
            <a:rPr lang="en-US"/>
            <a:t>Train model for set number of epochs</a:t>
          </a:r>
        </a:p>
      </dgm:t>
    </dgm:pt>
    <dgm:pt modelId="{43C03AE2-2DF9-4630-8829-CFFFC2333C8C}" type="parTrans" cxnId="{1E08FDDD-4FFC-4E81-9188-0CD900FF0832}">
      <dgm:prSet/>
      <dgm:spPr/>
      <dgm:t>
        <a:bodyPr/>
        <a:lstStyle/>
        <a:p>
          <a:endParaRPr lang="en-US"/>
        </a:p>
      </dgm:t>
    </dgm:pt>
    <dgm:pt modelId="{705D7896-A4BC-4EFE-BAD6-17503800C88F}" type="sibTrans" cxnId="{1E08FDDD-4FFC-4E81-9188-0CD900FF0832}">
      <dgm:prSet/>
      <dgm:spPr/>
      <dgm:t>
        <a:bodyPr/>
        <a:lstStyle/>
        <a:p>
          <a:endParaRPr lang="en-US"/>
        </a:p>
      </dgm:t>
    </dgm:pt>
    <dgm:pt modelId="{B426E2B3-87FE-4D86-9112-634742A35777}">
      <dgm:prSet/>
      <dgm:spPr/>
      <dgm:t>
        <a:bodyPr/>
        <a:lstStyle/>
        <a:p>
          <a:r>
            <a:rPr lang="en-US"/>
            <a:t>Save model with Tensorflow's build in save function</a:t>
          </a:r>
        </a:p>
      </dgm:t>
    </dgm:pt>
    <dgm:pt modelId="{E4C41561-940F-49A8-9160-19492E8B6BC8}" type="parTrans" cxnId="{932C3FE9-5781-406C-B875-218CFDAA8120}">
      <dgm:prSet/>
      <dgm:spPr/>
      <dgm:t>
        <a:bodyPr/>
        <a:lstStyle/>
        <a:p>
          <a:endParaRPr lang="en-US"/>
        </a:p>
      </dgm:t>
    </dgm:pt>
    <dgm:pt modelId="{B7739DBE-3DBE-42C8-8130-DD811A0121EC}" type="sibTrans" cxnId="{932C3FE9-5781-406C-B875-218CFDAA8120}">
      <dgm:prSet/>
      <dgm:spPr/>
      <dgm:t>
        <a:bodyPr/>
        <a:lstStyle/>
        <a:p>
          <a:endParaRPr lang="en-US"/>
        </a:p>
      </dgm:t>
    </dgm:pt>
    <dgm:pt modelId="{63A6C197-B493-4A1B-B523-53B0CB1B3181}" type="pres">
      <dgm:prSet presAssocID="{31E60B27-9AD9-47B1-8BFF-6C382C8ED123}" presName="root" presStyleCnt="0">
        <dgm:presLayoutVars>
          <dgm:dir/>
          <dgm:resizeHandles val="exact"/>
        </dgm:presLayoutVars>
      </dgm:prSet>
      <dgm:spPr/>
    </dgm:pt>
    <dgm:pt modelId="{755A4B20-C0B6-449D-9CE2-BAA9D388B6A9}" type="pres">
      <dgm:prSet presAssocID="{36BF7591-AECF-4E87-8EE9-2DA9C7DBD8BB}" presName="compNode" presStyleCnt="0"/>
      <dgm:spPr/>
    </dgm:pt>
    <dgm:pt modelId="{15A520FD-D0E5-4358-9BC3-19B41B1D54E3}" type="pres">
      <dgm:prSet presAssocID="{36BF7591-AECF-4E87-8EE9-2DA9C7DBD8BB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ce"/>
        </a:ext>
      </dgm:extLst>
    </dgm:pt>
    <dgm:pt modelId="{039C0310-4045-4A07-834A-F7299E7EC5EE}" type="pres">
      <dgm:prSet presAssocID="{36BF7591-AECF-4E87-8EE9-2DA9C7DBD8BB}" presName="spaceRect" presStyleCnt="0"/>
      <dgm:spPr/>
    </dgm:pt>
    <dgm:pt modelId="{BCED036D-14C1-4156-A8D4-CBA846542F3B}" type="pres">
      <dgm:prSet presAssocID="{36BF7591-AECF-4E87-8EE9-2DA9C7DBD8BB}" presName="textRect" presStyleLbl="revTx" presStyleIdx="0" presStyleCnt="7">
        <dgm:presLayoutVars>
          <dgm:chMax val="1"/>
          <dgm:chPref val="1"/>
        </dgm:presLayoutVars>
      </dgm:prSet>
      <dgm:spPr/>
    </dgm:pt>
    <dgm:pt modelId="{FB1A4FFA-ECDF-4323-8BD2-EAA0A4BCD771}" type="pres">
      <dgm:prSet presAssocID="{3389EE5F-3055-4608-9F68-F9CAA6DD29DD}" presName="sibTrans" presStyleCnt="0"/>
      <dgm:spPr/>
    </dgm:pt>
    <dgm:pt modelId="{E1DD79D9-2E57-4A6E-9976-9BDEE7CF3A32}" type="pres">
      <dgm:prSet presAssocID="{EA6D0D33-D1E0-4295-B79F-2C02BD556E6C}" presName="compNode" presStyleCnt="0"/>
      <dgm:spPr/>
    </dgm:pt>
    <dgm:pt modelId="{E47CEE3D-A8EE-40EF-91C5-FEF7AD6FE124}" type="pres">
      <dgm:prSet presAssocID="{EA6D0D33-D1E0-4295-B79F-2C02BD556E6C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4AE81FEF-22FF-412B-B2E1-1BDA7662B52C}" type="pres">
      <dgm:prSet presAssocID="{EA6D0D33-D1E0-4295-B79F-2C02BD556E6C}" presName="spaceRect" presStyleCnt="0"/>
      <dgm:spPr/>
    </dgm:pt>
    <dgm:pt modelId="{09B6DC4C-F7B4-4C27-8BF0-6602B182E49A}" type="pres">
      <dgm:prSet presAssocID="{EA6D0D33-D1E0-4295-B79F-2C02BD556E6C}" presName="textRect" presStyleLbl="revTx" presStyleIdx="1" presStyleCnt="7">
        <dgm:presLayoutVars>
          <dgm:chMax val="1"/>
          <dgm:chPref val="1"/>
        </dgm:presLayoutVars>
      </dgm:prSet>
      <dgm:spPr/>
    </dgm:pt>
    <dgm:pt modelId="{B53E9EA1-5661-4578-9314-599ED2B4AD87}" type="pres">
      <dgm:prSet presAssocID="{C05779EE-562A-4085-94F2-03896FB0BFB3}" presName="sibTrans" presStyleCnt="0"/>
      <dgm:spPr/>
    </dgm:pt>
    <dgm:pt modelId="{F18614CA-AC94-421E-A079-5F3989A13CE9}" type="pres">
      <dgm:prSet presAssocID="{74DFEA1B-929E-4B5C-A224-7257F1D3851B}" presName="compNode" presStyleCnt="0"/>
      <dgm:spPr/>
    </dgm:pt>
    <dgm:pt modelId="{45A51B5C-CF38-4D39-9E0E-08997A23EFC2}" type="pres">
      <dgm:prSet presAssocID="{74DFEA1B-929E-4B5C-A224-7257F1D3851B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61AAA0B-31E8-4557-9A35-DA47FE099401}" type="pres">
      <dgm:prSet presAssocID="{74DFEA1B-929E-4B5C-A224-7257F1D3851B}" presName="spaceRect" presStyleCnt="0"/>
      <dgm:spPr/>
    </dgm:pt>
    <dgm:pt modelId="{BF5D9958-33F4-4A53-900D-45D3E96A725B}" type="pres">
      <dgm:prSet presAssocID="{74DFEA1B-929E-4B5C-A224-7257F1D3851B}" presName="textRect" presStyleLbl="revTx" presStyleIdx="2" presStyleCnt="7">
        <dgm:presLayoutVars>
          <dgm:chMax val="1"/>
          <dgm:chPref val="1"/>
        </dgm:presLayoutVars>
      </dgm:prSet>
      <dgm:spPr/>
    </dgm:pt>
    <dgm:pt modelId="{72F1B363-A0F1-467F-9330-1F57D876BEAA}" type="pres">
      <dgm:prSet presAssocID="{D35E2242-F3D6-44B9-BFA8-CA1EFEBEB2CD}" presName="sibTrans" presStyleCnt="0"/>
      <dgm:spPr/>
    </dgm:pt>
    <dgm:pt modelId="{70892883-18EB-43AB-821C-E2F97D194E67}" type="pres">
      <dgm:prSet presAssocID="{8A2369D4-3742-4279-99AF-8474C56BC9C7}" presName="compNode" presStyleCnt="0"/>
      <dgm:spPr/>
    </dgm:pt>
    <dgm:pt modelId="{753F6A14-DB85-4370-858F-26C39D52EB36}" type="pres">
      <dgm:prSet presAssocID="{8A2369D4-3742-4279-99AF-8474C56BC9C7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sion chart"/>
        </a:ext>
      </dgm:extLst>
    </dgm:pt>
    <dgm:pt modelId="{4D88F682-F41C-47AC-9159-B7CA040DA32C}" type="pres">
      <dgm:prSet presAssocID="{8A2369D4-3742-4279-99AF-8474C56BC9C7}" presName="spaceRect" presStyleCnt="0"/>
      <dgm:spPr/>
    </dgm:pt>
    <dgm:pt modelId="{0E36E622-9B5E-461C-A85A-0ACBDA46B4CC}" type="pres">
      <dgm:prSet presAssocID="{8A2369D4-3742-4279-99AF-8474C56BC9C7}" presName="textRect" presStyleLbl="revTx" presStyleIdx="3" presStyleCnt="7">
        <dgm:presLayoutVars>
          <dgm:chMax val="1"/>
          <dgm:chPref val="1"/>
        </dgm:presLayoutVars>
      </dgm:prSet>
      <dgm:spPr/>
    </dgm:pt>
    <dgm:pt modelId="{CA14B120-7EF1-4ED8-BF7F-4C18C878BCBE}" type="pres">
      <dgm:prSet presAssocID="{2C6F7F1C-DC12-485F-8593-6DAAF03BDA5F}" presName="sibTrans" presStyleCnt="0"/>
      <dgm:spPr/>
    </dgm:pt>
    <dgm:pt modelId="{D91AF624-8296-42BF-950D-09C64D2F6CF1}" type="pres">
      <dgm:prSet presAssocID="{D5D2B758-92A3-46EA-AC35-1C0ADAF6F679}" presName="compNode" presStyleCnt="0"/>
      <dgm:spPr/>
    </dgm:pt>
    <dgm:pt modelId="{D02F3C3A-CAEB-4FA8-98E7-8A02FA6500D9}" type="pres">
      <dgm:prSet presAssocID="{D5D2B758-92A3-46EA-AC35-1C0ADAF6F679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70BD17B-AF4A-45A0-A51A-8C511FC784E0}" type="pres">
      <dgm:prSet presAssocID="{D5D2B758-92A3-46EA-AC35-1C0ADAF6F679}" presName="spaceRect" presStyleCnt="0"/>
      <dgm:spPr/>
    </dgm:pt>
    <dgm:pt modelId="{E116AB7F-34C3-49B8-ABBC-EEA2243C3262}" type="pres">
      <dgm:prSet presAssocID="{D5D2B758-92A3-46EA-AC35-1C0ADAF6F679}" presName="textRect" presStyleLbl="revTx" presStyleIdx="4" presStyleCnt="7">
        <dgm:presLayoutVars>
          <dgm:chMax val="1"/>
          <dgm:chPref val="1"/>
        </dgm:presLayoutVars>
      </dgm:prSet>
      <dgm:spPr/>
    </dgm:pt>
    <dgm:pt modelId="{D57DD033-8C8E-4195-A317-00CFA05C37F5}" type="pres">
      <dgm:prSet presAssocID="{3BB3ABD5-9936-4464-B532-68882D04C6B6}" presName="sibTrans" presStyleCnt="0"/>
      <dgm:spPr/>
    </dgm:pt>
    <dgm:pt modelId="{C02DDF51-A0BF-4BD3-B567-39F59F03C7CE}" type="pres">
      <dgm:prSet presAssocID="{9B587CE8-BD5D-4750-B759-8D0203C17D25}" presName="compNode" presStyleCnt="0"/>
      <dgm:spPr/>
    </dgm:pt>
    <dgm:pt modelId="{57FBA5B1-935B-4BC3-BDF5-1CF2D663CB22}" type="pres">
      <dgm:prSet presAssocID="{9B587CE8-BD5D-4750-B759-8D0203C17D25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in"/>
        </a:ext>
      </dgm:extLst>
    </dgm:pt>
    <dgm:pt modelId="{72F3FC71-FADD-425F-A83E-943A5439CD8E}" type="pres">
      <dgm:prSet presAssocID="{9B587CE8-BD5D-4750-B759-8D0203C17D25}" presName="spaceRect" presStyleCnt="0"/>
      <dgm:spPr/>
    </dgm:pt>
    <dgm:pt modelId="{2850D320-8F98-46B4-9D14-A905E00DFA2F}" type="pres">
      <dgm:prSet presAssocID="{9B587CE8-BD5D-4750-B759-8D0203C17D25}" presName="textRect" presStyleLbl="revTx" presStyleIdx="5" presStyleCnt="7">
        <dgm:presLayoutVars>
          <dgm:chMax val="1"/>
          <dgm:chPref val="1"/>
        </dgm:presLayoutVars>
      </dgm:prSet>
      <dgm:spPr/>
    </dgm:pt>
    <dgm:pt modelId="{A5AB1604-C8B8-495E-A31D-7C9F68539EDB}" type="pres">
      <dgm:prSet presAssocID="{705D7896-A4BC-4EFE-BAD6-17503800C88F}" presName="sibTrans" presStyleCnt="0"/>
      <dgm:spPr/>
    </dgm:pt>
    <dgm:pt modelId="{01AEF945-799C-453C-ACAE-6FFA5E66A33F}" type="pres">
      <dgm:prSet presAssocID="{B426E2B3-87FE-4D86-9112-634742A35777}" presName="compNode" presStyleCnt="0"/>
      <dgm:spPr/>
    </dgm:pt>
    <dgm:pt modelId="{9C2ABD19-F648-4FF7-96C4-32D298ACD406}" type="pres">
      <dgm:prSet presAssocID="{B426E2B3-87FE-4D86-9112-634742A35777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k"/>
        </a:ext>
      </dgm:extLst>
    </dgm:pt>
    <dgm:pt modelId="{7B15413F-8F26-4496-BD36-B04FED8EE127}" type="pres">
      <dgm:prSet presAssocID="{B426E2B3-87FE-4D86-9112-634742A35777}" presName="spaceRect" presStyleCnt="0"/>
      <dgm:spPr/>
    </dgm:pt>
    <dgm:pt modelId="{345E671F-9BCD-4432-BFD2-4345F33738C8}" type="pres">
      <dgm:prSet presAssocID="{B426E2B3-87FE-4D86-9112-634742A35777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3CFF9801-A012-4394-B408-70D43A150403}" srcId="{31E60B27-9AD9-47B1-8BFF-6C382C8ED123}" destId="{D5D2B758-92A3-46EA-AC35-1C0ADAF6F679}" srcOrd="4" destOrd="0" parTransId="{857290DD-B03C-4107-A964-1B700454496A}" sibTransId="{3BB3ABD5-9936-4464-B532-68882D04C6B6}"/>
    <dgm:cxn modelId="{9CD24326-CEA8-4868-BDC6-4DBE126918E6}" type="presOf" srcId="{9B587CE8-BD5D-4750-B759-8D0203C17D25}" destId="{2850D320-8F98-46B4-9D14-A905E00DFA2F}" srcOrd="0" destOrd="0" presId="urn:microsoft.com/office/officeart/2018/2/layout/IconLabelList"/>
    <dgm:cxn modelId="{F3D47A87-D8DC-4090-AE08-D09F0B1E98C9}" type="presOf" srcId="{36BF7591-AECF-4E87-8EE9-2DA9C7DBD8BB}" destId="{BCED036D-14C1-4156-A8D4-CBA846542F3B}" srcOrd="0" destOrd="0" presId="urn:microsoft.com/office/officeart/2018/2/layout/IconLabelList"/>
    <dgm:cxn modelId="{33CBB687-8B7B-4E97-8135-2AEA55891687}" type="presOf" srcId="{31E60B27-9AD9-47B1-8BFF-6C382C8ED123}" destId="{63A6C197-B493-4A1B-B523-53B0CB1B3181}" srcOrd="0" destOrd="0" presId="urn:microsoft.com/office/officeart/2018/2/layout/IconLabelList"/>
    <dgm:cxn modelId="{F5276891-A54A-4B93-9914-9B997D978D71}" type="presOf" srcId="{74DFEA1B-929E-4B5C-A224-7257F1D3851B}" destId="{BF5D9958-33F4-4A53-900D-45D3E96A725B}" srcOrd="0" destOrd="0" presId="urn:microsoft.com/office/officeart/2018/2/layout/IconLabelList"/>
    <dgm:cxn modelId="{CB8A119E-AF2C-4950-9767-BCA2E7D389AF}" type="presOf" srcId="{D5D2B758-92A3-46EA-AC35-1C0ADAF6F679}" destId="{E116AB7F-34C3-49B8-ABBC-EEA2243C3262}" srcOrd="0" destOrd="0" presId="urn:microsoft.com/office/officeart/2018/2/layout/IconLabelList"/>
    <dgm:cxn modelId="{6250879E-4C11-4B2A-B6FA-D4C4D0706063}" srcId="{31E60B27-9AD9-47B1-8BFF-6C382C8ED123}" destId="{8A2369D4-3742-4279-99AF-8474C56BC9C7}" srcOrd="3" destOrd="0" parTransId="{A5A9605E-467A-4F5E-BE43-2A672920F94B}" sibTransId="{2C6F7F1C-DC12-485F-8593-6DAAF03BDA5F}"/>
    <dgm:cxn modelId="{483268AD-E17E-4098-B632-A8C67BAD7754}" type="presOf" srcId="{EA6D0D33-D1E0-4295-B79F-2C02BD556E6C}" destId="{09B6DC4C-F7B4-4C27-8BF0-6602B182E49A}" srcOrd="0" destOrd="0" presId="urn:microsoft.com/office/officeart/2018/2/layout/IconLabelList"/>
    <dgm:cxn modelId="{27A5E0BB-511C-4B26-B654-462B53BBB38D}" type="presOf" srcId="{8A2369D4-3742-4279-99AF-8474C56BC9C7}" destId="{0E36E622-9B5E-461C-A85A-0ACBDA46B4CC}" srcOrd="0" destOrd="0" presId="urn:microsoft.com/office/officeart/2018/2/layout/IconLabelList"/>
    <dgm:cxn modelId="{9283E8BD-D995-4977-AAC1-94741002054D}" srcId="{31E60B27-9AD9-47B1-8BFF-6C382C8ED123}" destId="{36BF7591-AECF-4E87-8EE9-2DA9C7DBD8BB}" srcOrd="0" destOrd="0" parTransId="{8DED427A-C722-4D8F-B569-87B5677EBF88}" sibTransId="{3389EE5F-3055-4608-9F68-F9CAA6DD29DD}"/>
    <dgm:cxn modelId="{1E08FDDD-4FFC-4E81-9188-0CD900FF0832}" srcId="{31E60B27-9AD9-47B1-8BFF-6C382C8ED123}" destId="{9B587CE8-BD5D-4750-B759-8D0203C17D25}" srcOrd="5" destOrd="0" parTransId="{43C03AE2-2DF9-4630-8829-CFFFC2333C8C}" sibTransId="{705D7896-A4BC-4EFE-BAD6-17503800C88F}"/>
    <dgm:cxn modelId="{9BCC40E5-3550-4B91-9B3C-80FCBABD450F}" srcId="{31E60B27-9AD9-47B1-8BFF-6C382C8ED123}" destId="{74DFEA1B-929E-4B5C-A224-7257F1D3851B}" srcOrd="2" destOrd="0" parTransId="{5C96329D-BCED-4CDC-BF34-E4135C2B27B8}" sibTransId="{D35E2242-F3D6-44B9-BFA8-CA1EFEBEB2CD}"/>
    <dgm:cxn modelId="{932C3FE9-5781-406C-B875-218CFDAA8120}" srcId="{31E60B27-9AD9-47B1-8BFF-6C382C8ED123}" destId="{B426E2B3-87FE-4D86-9112-634742A35777}" srcOrd="6" destOrd="0" parTransId="{E4C41561-940F-49A8-9160-19492E8B6BC8}" sibTransId="{B7739DBE-3DBE-42C8-8130-DD811A0121EC}"/>
    <dgm:cxn modelId="{48FFA1F5-9590-47D0-A6B4-6302D0466F54}" type="presOf" srcId="{B426E2B3-87FE-4D86-9112-634742A35777}" destId="{345E671F-9BCD-4432-BFD2-4345F33738C8}" srcOrd="0" destOrd="0" presId="urn:microsoft.com/office/officeart/2018/2/layout/IconLabelList"/>
    <dgm:cxn modelId="{300D98F8-02E3-4E49-98DC-BA06FACA18AE}" srcId="{31E60B27-9AD9-47B1-8BFF-6C382C8ED123}" destId="{EA6D0D33-D1E0-4295-B79F-2C02BD556E6C}" srcOrd="1" destOrd="0" parTransId="{3480DCCF-0630-4679-B442-DA91B073CED6}" sibTransId="{C05779EE-562A-4085-94F2-03896FB0BFB3}"/>
    <dgm:cxn modelId="{1A163A5D-B41B-407C-9334-0D47A20EDFB7}" type="presParOf" srcId="{63A6C197-B493-4A1B-B523-53B0CB1B3181}" destId="{755A4B20-C0B6-449D-9CE2-BAA9D388B6A9}" srcOrd="0" destOrd="0" presId="urn:microsoft.com/office/officeart/2018/2/layout/IconLabelList"/>
    <dgm:cxn modelId="{41D45143-80AC-424B-A275-FC9C448FFCD7}" type="presParOf" srcId="{755A4B20-C0B6-449D-9CE2-BAA9D388B6A9}" destId="{15A520FD-D0E5-4358-9BC3-19B41B1D54E3}" srcOrd="0" destOrd="0" presId="urn:microsoft.com/office/officeart/2018/2/layout/IconLabelList"/>
    <dgm:cxn modelId="{EBBBEF1E-E69B-4472-A719-1773708637DB}" type="presParOf" srcId="{755A4B20-C0B6-449D-9CE2-BAA9D388B6A9}" destId="{039C0310-4045-4A07-834A-F7299E7EC5EE}" srcOrd="1" destOrd="0" presId="urn:microsoft.com/office/officeart/2018/2/layout/IconLabelList"/>
    <dgm:cxn modelId="{82510DFD-839E-45F3-AB08-E1B746728ABE}" type="presParOf" srcId="{755A4B20-C0B6-449D-9CE2-BAA9D388B6A9}" destId="{BCED036D-14C1-4156-A8D4-CBA846542F3B}" srcOrd="2" destOrd="0" presId="urn:microsoft.com/office/officeart/2018/2/layout/IconLabelList"/>
    <dgm:cxn modelId="{FADE9E0A-7ACC-4384-B23F-FD5769C9AB49}" type="presParOf" srcId="{63A6C197-B493-4A1B-B523-53B0CB1B3181}" destId="{FB1A4FFA-ECDF-4323-8BD2-EAA0A4BCD771}" srcOrd="1" destOrd="0" presId="urn:microsoft.com/office/officeart/2018/2/layout/IconLabelList"/>
    <dgm:cxn modelId="{9F7DE3C9-482A-468B-955E-197D186418BD}" type="presParOf" srcId="{63A6C197-B493-4A1B-B523-53B0CB1B3181}" destId="{E1DD79D9-2E57-4A6E-9976-9BDEE7CF3A32}" srcOrd="2" destOrd="0" presId="urn:microsoft.com/office/officeart/2018/2/layout/IconLabelList"/>
    <dgm:cxn modelId="{EA306562-4BDE-42C9-ADF1-C012820CC3D2}" type="presParOf" srcId="{E1DD79D9-2E57-4A6E-9976-9BDEE7CF3A32}" destId="{E47CEE3D-A8EE-40EF-91C5-FEF7AD6FE124}" srcOrd="0" destOrd="0" presId="urn:microsoft.com/office/officeart/2018/2/layout/IconLabelList"/>
    <dgm:cxn modelId="{CF21FA83-5294-42B7-821C-2A44B3CEA3A9}" type="presParOf" srcId="{E1DD79D9-2E57-4A6E-9976-9BDEE7CF3A32}" destId="{4AE81FEF-22FF-412B-B2E1-1BDA7662B52C}" srcOrd="1" destOrd="0" presId="urn:microsoft.com/office/officeart/2018/2/layout/IconLabelList"/>
    <dgm:cxn modelId="{587896EA-933C-491D-987D-AE27702A4116}" type="presParOf" srcId="{E1DD79D9-2E57-4A6E-9976-9BDEE7CF3A32}" destId="{09B6DC4C-F7B4-4C27-8BF0-6602B182E49A}" srcOrd="2" destOrd="0" presId="urn:microsoft.com/office/officeart/2018/2/layout/IconLabelList"/>
    <dgm:cxn modelId="{D5848639-2E57-40BC-8FCC-9387B0440DA7}" type="presParOf" srcId="{63A6C197-B493-4A1B-B523-53B0CB1B3181}" destId="{B53E9EA1-5661-4578-9314-599ED2B4AD87}" srcOrd="3" destOrd="0" presId="urn:microsoft.com/office/officeart/2018/2/layout/IconLabelList"/>
    <dgm:cxn modelId="{BEFF761C-C06D-4518-9F69-B56C419AB85A}" type="presParOf" srcId="{63A6C197-B493-4A1B-B523-53B0CB1B3181}" destId="{F18614CA-AC94-421E-A079-5F3989A13CE9}" srcOrd="4" destOrd="0" presId="urn:microsoft.com/office/officeart/2018/2/layout/IconLabelList"/>
    <dgm:cxn modelId="{481135AC-7818-40CD-A652-38DD820B3CB0}" type="presParOf" srcId="{F18614CA-AC94-421E-A079-5F3989A13CE9}" destId="{45A51B5C-CF38-4D39-9E0E-08997A23EFC2}" srcOrd="0" destOrd="0" presId="urn:microsoft.com/office/officeart/2018/2/layout/IconLabelList"/>
    <dgm:cxn modelId="{74CA826C-D36D-4A1C-9E1C-B2EE6785D53B}" type="presParOf" srcId="{F18614CA-AC94-421E-A079-5F3989A13CE9}" destId="{661AAA0B-31E8-4557-9A35-DA47FE099401}" srcOrd="1" destOrd="0" presId="urn:microsoft.com/office/officeart/2018/2/layout/IconLabelList"/>
    <dgm:cxn modelId="{610391C7-14C0-42C2-A322-1AE98D664F8E}" type="presParOf" srcId="{F18614CA-AC94-421E-A079-5F3989A13CE9}" destId="{BF5D9958-33F4-4A53-900D-45D3E96A725B}" srcOrd="2" destOrd="0" presId="urn:microsoft.com/office/officeart/2018/2/layout/IconLabelList"/>
    <dgm:cxn modelId="{31460774-F2B1-4468-8593-6E2666D60617}" type="presParOf" srcId="{63A6C197-B493-4A1B-B523-53B0CB1B3181}" destId="{72F1B363-A0F1-467F-9330-1F57D876BEAA}" srcOrd="5" destOrd="0" presId="urn:microsoft.com/office/officeart/2018/2/layout/IconLabelList"/>
    <dgm:cxn modelId="{240428B2-52B1-4291-8BBE-7C459B676A05}" type="presParOf" srcId="{63A6C197-B493-4A1B-B523-53B0CB1B3181}" destId="{70892883-18EB-43AB-821C-E2F97D194E67}" srcOrd="6" destOrd="0" presId="urn:microsoft.com/office/officeart/2018/2/layout/IconLabelList"/>
    <dgm:cxn modelId="{844159EC-8793-44EF-89DF-5F7CD30227AB}" type="presParOf" srcId="{70892883-18EB-43AB-821C-E2F97D194E67}" destId="{753F6A14-DB85-4370-858F-26C39D52EB36}" srcOrd="0" destOrd="0" presId="urn:microsoft.com/office/officeart/2018/2/layout/IconLabelList"/>
    <dgm:cxn modelId="{B49B9798-3C98-46CD-9D71-829B04391901}" type="presParOf" srcId="{70892883-18EB-43AB-821C-E2F97D194E67}" destId="{4D88F682-F41C-47AC-9159-B7CA040DA32C}" srcOrd="1" destOrd="0" presId="urn:microsoft.com/office/officeart/2018/2/layout/IconLabelList"/>
    <dgm:cxn modelId="{BC3DE1DD-299D-4BE1-BB58-CAE9AE68EAD6}" type="presParOf" srcId="{70892883-18EB-43AB-821C-E2F97D194E67}" destId="{0E36E622-9B5E-461C-A85A-0ACBDA46B4CC}" srcOrd="2" destOrd="0" presId="urn:microsoft.com/office/officeart/2018/2/layout/IconLabelList"/>
    <dgm:cxn modelId="{754EBC8E-BD91-4494-9798-CA69955E22A6}" type="presParOf" srcId="{63A6C197-B493-4A1B-B523-53B0CB1B3181}" destId="{CA14B120-7EF1-4ED8-BF7F-4C18C878BCBE}" srcOrd="7" destOrd="0" presId="urn:microsoft.com/office/officeart/2018/2/layout/IconLabelList"/>
    <dgm:cxn modelId="{8C059BDC-A1C7-49B9-995E-766A936479CD}" type="presParOf" srcId="{63A6C197-B493-4A1B-B523-53B0CB1B3181}" destId="{D91AF624-8296-42BF-950D-09C64D2F6CF1}" srcOrd="8" destOrd="0" presId="urn:microsoft.com/office/officeart/2018/2/layout/IconLabelList"/>
    <dgm:cxn modelId="{B015F9F3-52A9-4DA9-AD24-518C813E7700}" type="presParOf" srcId="{D91AF624-8296-42BF-950D-09C64D2F6CF1}" destId="{D02F3C3A-CAEB-4FA8-98E7-8A02FA6500D9}" srcOrd="0" destOrd="0" presId="urn:microsoft.com/office/officeart/2018/2/layout/IconLabelList"/>
    <dgm:cxn modelId="{0E60BEA0-E5CF-438E-B9EF-FB0CADC831EE}" type="presParOf" srcId="{D91AF624-8296-42BF-950D-09C64D2F6CF1}" destId="{F70BD17B-AF4A-45A0-A51A-8C511FC784E0}" srcOrd="1" destOrd="0" presId="urn:microsoft.com/office/officeart/2018/2/layout/IconLabelList"/>
    <dgm:cxn modelId="{324C130F-EC5A-4A0A-B2D0-871E5AEB13AB}" type="presParOf" srcId="{D91AF624-8296-42BF-950D-09C64D2F6CF1}" destId="{E116AB7F-34C3-49B8-ABBC-EEA2243C3262}" srcOrd="2" destOrd="0" presId="urn:microsoft.com/office/officeart/2018/2/layout/IconLabelList"/>
    <dgm:cxn modelId="{5A220E04-82FB-44DB-BEF7-6150C40C3CD1}" type="presParOf" srcId="{63A6C197-B493-4A1B-B523-53B0CB1B3181}" destId="{D57DD033-8C8E-4195-A317-00CFA05C37F5}" srcOrd="9" destOrd="0" presId="urn:microsoft.com/office/officeart/2018/2/layout/IconLabelList"/>
    <dgm:cxn modelId="{E4F986FE-EFD6-4745-9F12-643530E4A8A7}" type="presParOf" srcId="{63A6C197-B493-4A1B-B523-53B0CB1B3181}" destId="{C02DDF51-A0BF-4BD3-B567-39F59F03C7CE}" srcOrd="10" destOrd="0" presId="urn:microsoft.com/office/officeart/2018/2/layout/IconLabelList"/>
    <dgm:cxn modelId="{D7A438FB-3A1D-4FE3-96AA-F282AF722CD2}" type="presParOf" srcId="{C02DDF51-A0BF-4BD3-B567-39F59F03C7CE}" destId="{57FBA5B1-935B-4BC3-BDF5-1CF2D663CB22}" srcOrd="0" destOrd="0" presId="urn:microsoft.com/office/officeart/2018/2/layout/IconLabelList"/>
    <dgm:cxn modelId="{5B3A69DC-A80B-44AE-8E94-278822E40D5C}" type="presParOf" srcId="{C02DDF51-A0BF-4BD3-B567-39F59F03C7CE}" destId="{72F3FC71-FADD-425F-A83E-943A5439CD8E}" srcOrd="1" destOrd="0" presId="urn:microsoft.com/office/officeart/2018/2/layout/IconLabelList"/>
    <dgm:cxn modelId="{8E990408-442C-4280-BA07-C69EE3D34059}" type="presParOf" srcId="{C02DDF51-A0BF-4BD3-B567-39F59F03C7CE}" destId="{2850D320-8F98-46B4-9D14-A905E00DFA2F}" srcOrd="2" destOrd="0" presId="urn:microsoft.com/office/officeart/2018/2/layout/IconLabelList"/>
    <dgm:cxn modelId="{087265A7-703E-43E6-A64A-4C3B3BE4685D}" type="presParOf" srcId="{63A6C197-B493-4A1B-B523-53B0CB1B3181}" destId="{A5AB1604-C8B8-495E-A31D-7C9F68539EDB}" srcOrd="11" destOrd="0" presId="urn:microsoft.com/office/officeart/2018/2/layout/IconLabelList"/>
    <dgm:cxn modelId="{0CADC00E-7750-4BC6-890A-DD565228B63C}" type="presParOf" srcId="{63A6C197-B493-4A1B-B523-53B0CB1B3181}" destId="{01AEF945-799C-453C-ACAE-6FFA5E66A33F}" srcOrd="12" destOrd="0" presId="urn:microsoft.com/office/officeart/2018/2/layout/IconLabelList"/>
    <dgm:cxn modelId="{E4FAAFD9-F443-4EBD-9D30-8B93669A05CF}" type="presParOf" srcId="{01AEF945-799C-453C-ACAE-6FFA5E66A33F}" destId="{9C2ABD19-F648-4FF7-96C4-32D298ACD406}" srcOrd="0" destOrd="0" presId="urn:microsoft.com/office/officeart/2018/2/layout/IconLabelList"/>
    <dgm:cxn modelId="{A4C4772C-DFF7-4075-A308-E904A1B4F029}" type="presParOf" srcId="{01AEF945-799C-453C-ACAE-6FFA5E66A33F}" destId="{7B15413F-8F26-4496-BD36-B04FED8EE127}" srcOrd="1" destOrd="0" presId="urn:microsoft.com/office/officeart/2018/2/layout/IconLabelList"/>
    <dgm:cxn modelId="{88249CEE-F46D-4021-AD81-4C19C7906A0C}" type="presParOf" srcId="{01AEF945-799C-453C-ACAE-6FFA5E66A33F}" destId="{345E671F-9BCD-4432-BFD2-4345F33738C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4610C04-E213-4FD3-95F5-E032535F1580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6D6F536-B4CD-44AE-B012-7DE637125EEA}">
      <dgm:prSet/>
      <dgm:spPr/>
      <dgm:t>
        <a:bodyPr/>
        <a:lstStyle/>
        <a:p>
          <a:r>
            <a:rPr lang="en-US"/>
            <a:t>Short training times</a:t>
          </a:r>
        </a:p>
      </dgm:t>
    </dgm:pt>
    <dgm:pt modelId="{E4A14A85-7D44-4E1F-94BC-34D0265A9D27}" type="parTrans" cxnId="{F2D25AB9-2588-4A48-BD3E-348799BE3CAC}">
      <dgm:prSet/>
      <dgm:spPr/>
      <dgm:t>
        <a:bodyPr/>
        <a:lstStyle/>
        <a:p>
          <a:endParaRPr lang="en-US"/>
        </a:p>
      </dgm:t>
    </dgm:pt>
    <dgm:pt modelId="{33E20540-5662-467E-8984-6F8175CD9F2D}" type="sibTrans" cxnId="{F2D25AB9-2588-4A48-BD3E-348799BE3CAC}">
      <dgm:prSet/>
      <dgm:spPr/>
      <dgm:t>
        <a:bodyPr/>
        <a:lstStyle/>
        <a:p>
          <a:endParaRPr lang="en-US"/>
        </a:p>
      </dgm:t>
    </dgm:pt>
    <dgm:pt modelId="{886A77E0-20AD-4369-B9EA-D028B069E6B1}">
      <dgm:prSet/>
      <dgm:spPr/>
      <dgm:t>
        <a:bodyPr/>
        <a:lstStyle/>
        <a:p>
          <a:r>
            <a:rPr lang="en-US"/>
            <a:t>Provides helpful information during training process (shows the change in accuracy each iteration)</a:t>
          </a:r>
        </a:p>
      </dgm:t>
    </dgm:pt>
    <dgm:pt modelId="{0068C1B1-62A1-4700-B3FD-A7ABBD759EDF}" type="parTrans" cxnId="{D3274FC0-5305-4AF4-BB10-1419CAC97DAB}">
      <dgm:prSet/>
      <dgm:spPr/>
      <dgm:t>
        <a:bodyPr/>
        <a:lstStyle/>
        <a:p>
          <a:endParaRPr lang="en-US"/>
        </a:p>
      </dgm:t>
    </dgm:pt>
    <dgm:pt modelId="{9D3AFB31-295D-40F5-B6C7-B6957B3F42BC}" type="sibTrans" cxnId="{D3274FC0-5305-4AF4-BB10-1419CAC97DAB}">
      <dgm:prSet/>
      <dgm:spPr/>
      <dgm:t>
        <a:bodyPr/>
        <a:lstStyle/>
        <a:p>
          <a:endParaRPr lang="en-US"/>
        </a:p>
      </dgm:t>
    </dgm:pt>
    <dgm:pt modelId="{DBE8FB7F-F01E-4F73-859F-C1DA4B6E518A}">
      <dgm:prSet/>
      <dgm:spPr/>
      <dgm:t>
        <a:bodyPr/>
        <a:lstStyle/>
        <a:p>
          <a:r>
            <a:rPr lang="en-US"/>
            <a:t>Test Case: 97.2%</a:t>
          </a:r>
        </a:p>
      </dgm:t>
    </dgm:pt>
    <dgm:pt modelId="{B31FB7D5-5C9B-44AD-88BC-3B41BB130551}" type="parTrans" cxnId="{5747B76B-8F78-42A0-8255-1289AC81E421}">
      <dgm:prSet/>
      <dgm:spPr/>
      <dgm:t>
        <a:bodyPr/>
        <a:lstStyle/>
        <a:p>
          <a:endParaRPr lang="en-US"/>
        </a:p>
      </dgm:t>
    </dgm:pt>
    <dgm:pt modelId="{D3AF66B6-4C2A-4DCB-8E52-B1552CD9C3DE}" type="sibTrans" cxnId="{5747B76B-8F78-42A0-8255-1289AC81E421}">
      <dgm:prSet/>
      <dgm:spPr/>
      <dgm:t>
        <a:bodyPr/>
        <a:lstStyle/>
        <a:p>
          <a:endParaRPr lang="en-US"/>
        </a:p>
      </dgm:t>
    </dgm:pt>
    <dgm:pt modelId="{88EAA847-BCDE-4C18-999F-5A7F93CD61FA}">
      <dgm:prSet/>
      <dgm:spPr/>
      <dgm:t>
        <a:bodyPr/>
        <a:lstStyle/>
        <a:p>
          <a:r>
            <a:rPr lang="en-US"/>
            <a:t>During validation, correctly identified 413 out of 600 images (68.8%)</a:t>
          </a:r>
        </a:p>
      </dgm:t>
    </dgm:pt>
    <dgm:pt modelId="{A06933CF-078E-4DA9-A62D-3246A4FD91DC}" type="parTrans" cxnId="{94751E45-0CDF-4CDA-9DA1-101316EA3A4A}">
      <dgm:prSet/>
      <dgm:spPr/>
      <dgm:t>
        <a:bodyPr/>
        <a:lstStyle/>
        <a:p>
          <a:endParaRPr lang="en-US"/>
        </a:p>
      </dgm:t>
    </dgm:pt>
    <dgm:pt modelId="{9DFB829B-4A28-4BB4-A86E-9F2F0E54E470}" type="sibTrans" cxnId="{94751E45-0CDF-4CDA-9DA1-101316EA3A4A}">
      <dgm:prSet/>
      <dgm:spPr/>
      <dgm:t>
        <a:bodyPr/>
        <a:lstStyle/>
        <a:p>
          <a:endParaRPr lang="en-US"/>
        </a:p>
      </dgm:t>
    </dgm:pt>
    <dgm:pt modelId="{94A2F116-E0F7-4135-9024-F83C9F569758}">
      <dgm:prSet/>
      <dgm:spPr/>
      <dgm:t>
        <a:bodyPr/>
        <a:lstStyle/>
        <a:p>
          <a:r>
            <a:rPr lang="en-US"/>
            <a:t>Most likely the current model is overfitting</a:t>
          </a:r>
        </a:p>
      </dgm:t>
    </dgm:pt>
    <dgm:pt modelId="{FAAB56A3-6609-408D-8617-6442549C9526}" type="parTrans" cxnId="{4C041F81-E403-4766-BC35-59CBECB1AC4D}">
      <dgm:prSet/>
      <dgm:spPr/>
      <dgm:t>
        <a:bodyPr/>
        <a:lstStyle/>
        <a:p>
          <a:endParaRPr lang="en-US"/>
        </a:p>
      </dgm:t>
    </dgm:pt>
    <dgm:pt modelId="{6EC50049-4178-4732-91A1-305FF56B5934}" type="sibTrans" cxnId="{4C041F81-E403-4766-BC35-59CBECB1AC4D}">
      <dgm:prSet/>
      <dgm:spPr/>
      <dgm:t>
        <a:bodyPr/>
        <a:lstStyle/>
        <a:p>
          <a:endParaRPr lang="en-US"/>
        </a:p>
      </dgm:t>
    </dgm:pt>
    <dgm:pt modelId="{51492A2A-943B-4724-ABAD-0CC60C24D276}" type="pres">
      <dgm:prSet presAssocID="{B4610C04-E213-4FD3-95F5-E032535F1580}" presName="vert0" presStyleCnt="0">
        <dgm:presLayoutVars>
          <dgm:dir/>
          <dgm:animOne val="branch"/>
          <dgm:animLvl val="lvl"/>
        </dgm:presLayoutVars>
      </dgm:prSet>
      <dgm:spPr/>
    </dgm:pt>
    <dgm:pt modelId="{DA33818C-1B42-4A77-92EA-AE9704989EDC}" type="pres">
      <dgm:prSet presAssocID="{36D6F536-B4CD-44AE-B012-7DE637125EEA}" presName="thickLine" presStyleLbl="alignNode1" presStyleIdx="0" presStyleCnt="5"/>
      <dgm:spPr/>
    </dgm:pt>
    <dgm:pt modelId="{65EC15D9-B87A-46EF-9FA0-D10EA6373A56}" type="pres">
      <dgm:prSet presAssocID="{36D6F536-B4CD-44AE-B012-7DE637125EEA}" presName="horz1" presStyleCnt="0"/>
      <dgm:spPr/>
    </dgm:pt>
    <dgm:pt modelId="{4CBB22FF-76E0-4B55-83A3-37FD2A9826D6}" type="pres">
      <dgm:prSet presAssocID="{36D6F536-B4CD-44AE-B012-7DE637125EEA}" presName="tx1" presStyleLbl="revTx" presStyleIdx="0" presStyleCnt="5"/>
      <dgm:spPr/>
    </dgm:pt>
    <dgm:pt modelId="{76005722-CD72-483A-AB9E-AD8C57EDD946}" type="pres">
      <dgm:prSet presAssocID="{36D6F536-B4CD-44AE-B012-7DE637125EEA}" presName="vert1" presStyleCnt="0"/>
      <dgm:spPr/>
    </dgm:pt>
    <dgm:pt modelId="{A9D11A4E-BFD6-48AF-93CF-FF76B5D47AD3}" type="pres">
      <dgm:prSet presAssocID="{886A77E0-20AD-4369-B9EA-D028B069E6B1}" presName="thickLine" presStyleLbl="alignNode1" presStyleIdx="1" presStyleCnt="5"/>
      <dgm:spPr/>
    </dgm:pt>
    <dgm:pt modelId="{0BEE5F1B-DEBE-4E95-BEB1-B58EB53E52D3}" type="pres">
      <dgm:prSet presAssocID="{886A77E0-20AD-4369-B9EA-D028B069E6B1}" presName="horz1" presStyleCnt="0"/>
      <dgm:spPr/>
    </dgm:pt>
    <dgm:pt modelId="{C334AD64-0D19-47C6-8360-E25E24B556FC}" type="pres">
      <dgm:prSet presAssocID="{886A77E0-20AD-4369-B9EA-D028B069E6B1}" presName="tx1" presStyleLbl="revTx" presStyleIdx="1" presStyleCnt="5"/>
      <dgm:spPr/>
    </dgm:pt>
    <dgm:pt modelId="{FA9A7EF7-E2EB-49E5-9CC8-AB86E67882B2}" type="pres">
      <dgm:prSet presAssocID="{886A77E0-20AD-4369-B9EA-D028B069E6B1}" presName="vert1" presStyleCnt="0"/>
      <dgm:spPr/>
    </dgm:pt>
    <dgm:pt modelId="{C0182FAE-4F3A-4260-A7AE-765FFC0FEC36}" type="pres">
      <dgm:prSet presAssocID="{DBE8FB7F-F01E-4F73-859F-C1DA4B6E518A}" presName="thickLine" presStyleLbl="alignNode1" presStyleIdx="2" presStyleCnt="5"/>
      <dgm:spPr/>
    </dgm:pt>
    <dgm:pt modelId="{6DF58A4D-F684-4653-BF11-8FA94BFFB48E}" type="pres">
      <dgm:prSet presAssocID="{DBE8FB7F-F01E-4F73-859F-C1DA4B6E518A}" presName="horz1" presStyleCnt="0"/>
      <dgm:spPr/>
    </dgm:pt>
    <dgm:pt modelId="{3F8703E8-1534-4EC5-B2C0-6814957E8309}" type="pres">
      <dgm:prSet presAssocID="{DBE8FB7F-F01E-4F73-859F-C1DA4B6E518A}" presName="tx1" presStyleLbl="revTx" presStyleIdx="2" presStyleCnt="5"/>
      <dgm:spPr/>
    </dgm:pt>
    <dgm:pt modelId="{4D0A5CE0-0DA5-468D-9C09-131BBDFF36FB}" type="pres">
      <dgm:prSet presAssocID="{DBE8FB7F-F01E-4F73-859F-C1DA4B6E518A}" presName="vert1" presStyleCnt="0"/>
      <dgm:spPr/>
    </dgm:pt>
    <dgm:pt modelId="{EF1106F1-FBF4-4C04-AEE8-71500B8407E5}" type="pres">
      <dgm:prSet presAssocID="{88EAA847-BCDE-4C18-999F-5A7F93CD61FA}" presName="thickLine" presStyleLbl="alignNode1" presStyleIdx="3" presStyleCnt="5"/>
      <dgm:spPr/>
    </dgm:pt>
    <dgm:pt modelId="{43F9CFF6-E192-4EE7-8673-42C4AC351311}" type="pres">
      <dgm:prSet presAssocID="{88EAA847-BCDE-4C18-999F-5A7F93CD61FA}" presName="horz1" presStyleCnt="0"/>
      <dgm:spPr/>
    </dgm:pt>
    <dgm:pt modelId="{76C37EE7-1A75-4436-82F5-635715D2E966}" type="pres">
      <dgm:prSet presAssocID="{88EAA847-BCDE-4C18-999F-5A7F93CD61FA}" presName="tx1" presStyleLbl="revTx" presStyleIdx="3" presStyleCnt="5"/>
      <dgm:spPr/>
    </dgm:pt>
    <dgm:pt modelId="{74A49D5C-BD9E-402A-BC56-FE31A4B0A1C0}" type="pres">
      <dgm:prSet presAssocID="{88EAA847-BCDE-4C18-999F-5A7F93CD61FA}" presName="vert1" presStyleCnt="0"/>
      <dgm:spPr/>
    </dgm:pt>
    <dgm:pt modelId="{1873C585-846B-40A6-87EC-9A32AA55A6C5}" type="pres">
      <dgm:prSet presAssocID="{94A2F116-E0F7-4135-9024-F83C9F569758}" presName="thickLine" presStyleLbl="alignNode1" presStyleIdx="4" presStyleCnt="5"/>
      <dgm:spPr/>
    </dgm:pt>
    <dgm:pt modelId="{B9E069EF-F92E-456D-BD81-05BB2EB42081}" type="pres">
      <dgm:prSet presAssocID="{94A2F116-E0F7-4135-9024-F83C9F569758}" presName="horz1" presStyleCnt="0"/>
      <dgm:spPr/>
    </dgm:pt>
    <dgm:pt modelId="{5895AFE8-CE70-4FF4-AA01-76DBA8736799}" type="pres">
      <dgm:prSet presAssocID="{94A2F116-E0F7-4135-9024-F83C9F569758}" presName="tx1" presStyleLbl="revTx" presStyleIdx="4" presStyleCnt="5"/>
      <dgm:spPr/>
    </dgm:pt>
    <dgm:pt modelId="{93E3CB6B-8FBC-4D8B-84C8-DE4749AAC8D9}" type="pres">
      <dgm:prSet presAssocID="{94A2F116-E0F7-4135-9024-F83C9F569758}" presName="vert1" presStyleCnt="0"/>
      <dgm:spPr/>
    </dgm:pt>
  </dgm:ptLst>
  <dgm:cxnLst>
    <dgm:cxn modelId="{7AD33A0A-3A52-4B1D-93DD-5476CE9B4977}" type="presOf" srcId="{886A77E0-20AD-4369-B9EA-D028B069E6B1}" destId="{C334AD64-0D19-47C6-8360-E25E24B556FC}" srcOrd="0" destOrd="0" presId="urn:microsoft.com/office/officeart/2008/layout/LinedList"/>
    <dgm:cxn modelId="{94751E45-0CDF-4CDA-9DA1-101316EA3A4A}" srcId="{B4610C04-E213-4FD3-95F5-E032535F1580}" destId="{88EAA847-BCDE-4C18-999F-5A7F93CD61FA}" srcOrd="3" destOrd="0" parTransId="{A06933CF-078E-4DA9-A62D-3246A4FD91DC}" sibTransId="{9DFB829B-4A28-4BB4-A86E-9F2F0E54E470}"/>
    <dgm:cxn modelId="{D6D04747-2072-4368-962A-3B9AA960A8D9}" type="presOf" srcId="{DBE8FB7F-F01E-4F73-859F-C1DA4B6E518A}" destId="{3F8703E8-1534-4EC5-B2C0-6814957E8309}" srcOrd="0" destOrd="0" presId="urn:microsoft.com/office/officeart/2008/layout/LinedList"/>
    <dgm:cxn modelId="{BE570848-A35C-4107-88A6-57E0A6D5E59B}" type="presOf" srcId="{36D6F536-B4CD-44AE-B012-7DE637125EEA}" destId="{4CBB22FF-76E0-4B55-83A3-37FD2A9826D6}" srcOrd="0" destOrd="0" presId="urn:microsoft.com/office/officeart/2008/layout/LinedList"/>
    <dgm:cxn modelId="{5747B76B-8F78-42A0-8255-1289AC81E421}" srcId="{B4610C04-E213-4FD3-95F5-E032535F1580}" destId="{DBE8FB7F-F01E-4F73-859F-C1DA4B6E518A}" srcOrd="2" destOrd="0" parTransId="{B31FB7D5-5C9B-44AD-88BC-3B41BB130551}" sibTransId="{D3AF66B6-4C2A-4DCB-8E52-B1552CD9C3DE}"/>
    <dgm:cxn modelId="{4C041F81-E403-4766-BC35-59CBECB1AC4D}" srcId="{B4610C04-E213-4FD3-95F5-E032535F1580}" destId="{94A2F116-E0F7-4135-9024-F83C9F569758}" srcOrd="4" destOrd="0" parTransId="{FAAB56A3-6609-408D-8617-6442549C9526}" sibTransId="{6EC50049-4178-4732-91A1-305FF56B5934}"/>
    <dgm:cxn modelId="{B4AF8A98-283E-43F0-8A53-9EF23F7245C2}" type="presOf" srcId="{94A2F116-E0F7-4135-9024-F83C9F569758}" destId="{5895AFE8-CE70-4FF4-AA01-76DBA8736799}" srcOrd="0" destOrd="0" presId="urn:microsoft.com/office/officeart/2008/layout/LinedList"/>
    <dgm:cxn modelId="{F2D25AB9-2588-4A48-BD3E-348799BE3CAC}" srcId="{B4610C04-E213-4FD3-95F5-E032535F1580}" destId="{36D6F536-B4CD-44AE-B012-7DE637125EEA}" srcOrd="0" destOrd="0" parTransId="{E4A14A85-7D44-4E1F-94BC-34D0265A9D27}" sibTransId="{33E20540-5662-467E-8984-6F8175CD9F2D}"/>
    <dgm:cxn modelId="{D3274FC0-5305-4AF4-BB10-1419CAC97DAB}" srcId="{B4610C04-E213-4FD3-95F5-E032535F1580}" destId="{886A77E0-20AD-4369-B9EA-D028B069E6B1}" srcOrd="1" destOrd="0" parTransId="{0068C1B1-62A1-4700-B3FD-A7ABBD759EDF}" sibTransId="{9D3AFB31-295D-40F5-B6C7-B6957B3F42BC}"/>
    <dgm:cxn modelId="{32A475C9-72FF-4E99-A136-1BC7B9634C1B}" type="presOf" srcId="{88EAA847-BCDE-4C18-999F-5A7F93CD61FA}" destId="{76C37EE7-1A75-4436-82F5-635715D2E966}" srcOrd="0" destOrd="0" presId="urn:microsoft.com/office/officeart/2008/layout/LinedList"/>
    <dgm:cxn modelId="{BD2CE4D7-5A6C-411E-B440-B536DE82EB19}" type="presOf" srcId="{B4610C04-E213-4FD3-95F5-E032535F1580}" destId="{51492A2A-943B-4724-ABAD-0CC60C24D276}" srcOrd="0" destOrd="0" presId="urn:microsoft.com/office/officeart/2008/layout/LinedList"/>
    <dgm:cxn modelId="{5B940996-BE12-4070-B8AA-0380BA707D02}" type="presParOf" srcId="{51492A2A-943B-4724-ABAD-0CC60C24D276}" destId="{DA33818C-1B42-4A77-92EA-AE9704989EDC}" srcOrd="0" destOrd="0" presId="urn:microsoft.com/office/officeart/2008/layout/LinedList"/>
    <dgm:cxn modelId="{5F53DE44-8044-40C6-AAB2-1B0DD8A04BB3}" type="presParOf" srcId="{51492A2A-943B-4724-ABAD-0CC60C24D276}" destId="{65EC15D9-B87A-46EF-9FA0-D10EA6373A56}" srcOrd="1" destOrd="0" presId="urn:microsoft.com/office/officeart/2008/layout/LinedList"/>
    <dgm:cxn modelId="{1822BC20-8A78-41C2-9811-16ED0FAA356F}" type="presParOf" srcId="{65EC15D9-B87A-46EF-9FA0-D10EA6373A56}" destId="{4CBB22FF-76E0-4B55-83A3-37FD2A9826D6}" srcOrd="0" destOrd="0" presId="urn:microsoft.com/office/officeart/2008/layout/LinedList"/>
    <dgm:cxn modelId="{7839D2B1-E2FD-4B72-B485-D9DD1AC5B420}" type="presParOf" srcId="{65EC15D9-B87A-46EF-9FA0-D10EA6373A56}" destId="{76005722-CD72-483A-AB9E-AD8C57EDD946}" srcOrd="1" destOrd="0" presId="urn:microsoft.com/office/officeart/2008/layout/LinedList"/>
    <dgm:cxn modelId="{3D3A6138-F90F-4874-8EB0-B845762FA874}" type="presParOf" srcId="{51492A2A-943B-4724-ABAD-0CC60C24D276}" destId="{A9D11A4E-BFD6-48AF-93CF-FF76B5D47AD3}" srcOrd="2" destOrd="0" presId="urn:microsoft.com/office/officeart/2008/layout/LinedList"/>
    <dgm:cxn modelId="{14AEE406-1401-45AF-8B84-3B150DD5A4D8}" type="presParOf" srcId="{51492A2A-943B-4724-ABAD-0CC60C24D276}" destId="{0BEE5F1B-DEBE-4E95-BEB1-B58EB53E52D3}" srcOrd="3" destOrd="0" presId="urn:microsoft.com/office/officeart/2008/layout/LinedList"/>
    <dgm:cxn modelId="{E90220CF-F887-4643-9945-50F1D20CB114}" type="presParOf" srcId="{0BEE5F1B-DEBE-4E95-BEB1-B58EB53E52D3}" destId="{C334AD64-0D19-47C6-8360-E25E24B556FC}" srcOrd="0" destOrd="0" presId="urn:microsoft.com/office/officeart/2008/layout/LinedList"/>
    <dgm:cxn modelId="{38AFE839-93C9-47B5-B252-976FFEE78FE6}" type="presParOf" srcId="{0BEE5F1B-DEBE-4E95-BEB1-B58EB53E52D3}" destId="{FA9A7EF7-E2EB-49E5-9CC8-AB86E67882B2}" srcOrd="1" destOrd="0" presId="urn:microsoft.com/office/officeart/2008/layout/LinedList"/>
    <dgm:cxn modelId="{A5A82FAA-7FF1-4CC1-AC41-E5CAF1B79C00}" type="presParOf" srcId="{51492A2A-943B-4724-ABAD-0CC60C24D276}" destId="{C0182FAE-4F3A-4260-A7AE-765FFC0FEC36}" srcOrd="4" destOrd="0" presId="urn:microsoft.com/office/officeart/2008/layout/LinedList"/>
    <dgm:cxn modelId="{F6E2AFA5-4DB1-4D53-ADEE-2171DD667852}" type="presParOf" srcId="{51492A2A-943B-4724-ABAD-0CC60C24D276}" destId="{6DF58A4D-F684-4653-BF11-8FA94BFFB48E}" srcOrd="5" destOrd="0" presId="urn:microsoft.com/office/officeart/2008/layout/LinedList"/>
    <dgm:cxn modelId="{B9CBCF21-2C5B-4181-B052-BE2ABAFC3FF4}" type="presParOf" srcId="{6DF58A4D-F684-4653-BF11-8FA94BFFB48E}" destId="{3F8703E8-1534-4EC5-B2C0-6814957E8309}" srcOrd="0" destOrd="0" presId="urn:microsoft.com/office/officeart/2008/layout/LinedList"/>
    <dgm:cxn modelId="{7AD5D78A-9F3D-41AF-B5B8-D1235EAEEB8F}" type="presParOf" srcId="{6DF58A4D-F684-4653-BF11-8FA94BFFB48E}" destId="{4D0A5CE0-0DA5-468D-9C09-131BBDFF36FB}" srcOrd="1" destOrd="0" presId="urn:microsoft.com/office/officeart/2008/layout/LinedList"/>
    <dgm:cxn modelId="{63D5343F-AB1F-418E-8E64-533E66A7A953}" type="presParOf" srcId="{51492A2A-943B-4724-ABAD-0CC60C24D276}" destId="{EF1106F1-FBF4-4C04-AEE8-71500B8407E5}" srcOrd="6" destOrd="0" presId="urn:microsoft.com/office/officeart/2008/layout/LinedList"/>
    <dgm:cxn modelId="{2A6E1812-8240-42A2-9218-303F782D92E4}" type="presParOf" srcId="{51492A2A-943B-4724-ABAD-0CC60C24D276}" destId="{43F9CFF6-E192-4EE7-8673-42C4AC351311}" srcOrd="7" destOrd="0" presId="urn:microsoft.com/office/officeart/2008/layout/LinedList"/>
    <dgm:cxn modelId="{07CA217F-E16C-4B53-B389-9D5C9DA105A9}" type="presParOf" srcId="{43F9CFF6-E192-4EE7-8673-42C4AC351311}" destId="{76C37EE7-1A75-4436-82F5-635715D2E966}" srcOrd="0" destOrd="0" presId="urn:microsoft.com/office/officeart/2008/layout/LinedList"/>
    <dgm:cxn modelId="{4AFB56A0-D626-4B4A-8414-9696A7722B74}" type="presParOf" srcId="{43F9CFF6-E192-4EE7-8673-42C4AC351311}" destId="{74A49D5C-BD9E-402A-BC56-FE31A4B0A1C0}" srcOrd="1" destOrd="0" presId="urn:microsoft.com/office/officeart/2008/layout/LinedList"/>
    <dgm:cxn modelId="{5DB0FD83-4E53-4A9A-BAB9-8176164B0FE6}" type="presParOf" srcId="{51492A2A-943B-4724-ABAD-0CC60C24D276}" destId="{1873C585-846B-40A6-87EC-9A32AA55A6C5}" srcOrd="8" destOrd="0" presId="urn:microsoft.com/office/officeart/2008/layout/LinedList"/>
    <dgm:cxn modelId="{C86A93D4-0294-44A6-8975-32448E684428}" type="presParOf" srcId="{51492A2A-943B-4724-ABAD-0CC60C24D276}" destId="{B9E069EF-F92E-456D-BD81-05BB2EB42081}" srcOrd="9" destOrd="0" presId="urn:microsoft.com/office/officeart/2008/layout/LinedList"/>
    <dgm:cxn modelId="{A3CDAC9C-2356-409C-B054-8D45C1F21E71}" type="presParOf" srcId="{B9E069EF-F92E-456D-BD81-05BB2EB42081}" destId="{5895AFE8-CE70-4FF4-AA01-76DBA8736799}" srcOrd="0" destOrd="0" presId="urn:microsoft.com/office/officeart/2008/layout/LinedList"/>
    <dgm:cxn modelId="{E2C9D4EF-7587-48D0-8DA7-B79886D566A3}" type="presParOf" srcId="{B9E069EF-F92E-456D-BD81-05BB2EB42081}" destId="{93E3CB6B-8FBC-4D8B-84C8-DE4749AAC8D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56CF774-678D-470B-ADC7-294FCDACC35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D030E49-5337-456D-9A67-16219A4ECCC3}">
      <dgm:prSet/>
      <dgm:spPr/>
      <dgm:t>
        <a:bodyPr/>
        <a:lstStyle/>
        <a:p>
          <a:r>
            <a:rPr lang="en-US"/>
            <a:t>SVC simpler to use</a:t>
          </a:r>
        </a:p>
      </dgm:t>
    </dgm:pt>
    <dgm:pt modelId="{A0F19CCB-FAD2-43C2-A9C9-90615DCC9A32}" type="parTrans" cxnId="{D3AE1C20-2D25-42EF-89D2-1C2E8EB8155A}">
      <dgm:prSet/>
      <dgm:spPr/>
      <dgm:t>
        <a:bodyPr/>
        <a:lstStyle/>
        <a:p>
          <a:endParaRPr lang="en-US"/>
        </a:p>
      </dgm:t>
    </dgm:pt>
    <dgm:pt modelId="{A5A8B794-7579-4B90-BF8E-F0C92A863660}" type="sibTrans" cxnId="{D3AE1C20-2D25-42EF-89D2-1C2E8EB8155A}">
      <dgm:prSet/>
      <dgm:spPr/>
      <dgm:t>
        <a:bodyPr/>
        <a:lstStyle/>
        <a:p>
          <a:endParaRPr lang="en-US"/>
        </a:p>
      </dgm:t>
    </dgm:pt>
    <dgm:pt modelId="{561608CC-0079-4C14-B130-80F47E92FE8E}">
      <dgm:prSet/>
      <dgm:spPr/>
      <dgm:t>
        <a:bodyPr/>
        <a:lstStyle/>
        <a:p>
          <a:r>
            <a:rPr lang="en-US"/>
            <a:t>SVC machine learning approach was more accurate</a:t>
          </a:r>
        </a:p>
      </dgm:t>
    </dgm:pt>
    <dgm:pt modelId="{3216E1A7-C82C-4BD6-AEB6-64E1006B9A21}" type="parTrans" cxnId="{133A808A-F80A-4AD5-8817-B07F359E317B}">
      <dgm:prSet/>
      <dgm:spPr/>
      <dgm:t>
        <a:bodyPr/>
        <a:lstStyle/>
        <a:p>
          <a:endParaRPr lang="en-US"/>
        </a:p>
      </dgm:t>
    </dgm:pt>
    <dgm:pt modelId="{5AAEE829-C9F5-4C4F-BCED-B619DDBFE17F}" type="sibTrans" cxnId="{133A808A-F80A-4AD5-8817-B07F359E317B}">
      <dgm:prSet/>
      <dgm:spPr/>
      <dgm:t>
        <a:bodyPr/>
        <a:lstStyle/>
        <a:p>
          <a:endParaRPr lang="en-US"/>
        </a:p>
      </dgm:t>
    </dgm:pt>
    <dgm:pt modelId="{BC3A48AE-B2CF-41C6-9DE2-350179304EEB}">
      <dgm:prSet/>
      <dgm:spPr/>
      <dgm:t>
        <a:bodyPr/>
        <a:lstStyle/>
        <a:p>
          <a:r>
            <a:rPr lang="en-US"/>
            <a:t>Training time was significantly lower for Tensorflow</a:t>
          </a:r>
        </a:p>
      </dgm:t>
    </dgm:pt>
    <dgm:pt modelId="{441B8EBB-CB17-4964-8680-74B4F14CAE54}" type="parTrans" cxnId="{A71F6C15-01E0-4F1B-AA92-BF1E46DC14E5}">
      <dgm:prSet/>
      <dgm:spPr/>
      <dgm:t>
        <a:bodyPr/>
        <a:lstStyle/>
        <a:p>
          <a:endParaRPr lang="en-US"/>
        </a:p>
      </dgm:t>
    </dgm:pt>
    <dgm:pt modelId="{9FF8DA77-70C9-4586-98D0-086DB8F47158}" type="sibTrans" cxnId="{A71F6C15-01E0-4F1B-AA92-BF1E46DC14E5}">
      <dgm:prSet/>
      <dgm:spPr/>
      <dgm:t>
        <a:bodyPr/>
        <a:lstStyle/>
        <a:p>
          <a:endParaRPr lang="en-US"/>
        </a:p>
      </dgm:t>
    </dgm:pt>
    <dgm:pt modelId="{2ACC66CE-CE3E-4080-B4A8-672B97171A83}">
      <dgm:prSet/>
      <dgm:spPr/>
      <dgm:t>
        <a:bodyPr/>
        <a:lstStyle/>
        <a:p>
          <a:r>
            <a:rPr lang="en-US"/>
            <a:t>Tensorflow provided helpful information during the training process making changes easier to visualize</a:t>
          </a:r>
        </a:p>
      </dgm:t>
    </dgm:pt>
    <dgm:pt modelId="{55AA8688-2844-4164-BC6B-708710A0B794}" type="parTrans" cxnId="{C16461A2-3089-4600-BA38-BA728F884AD4}">
      <dgm:prSet/>
      <dgm:spPr/>
      <dgm:t>
        <a:bodyPr/>
        <a:lstStyle/>
        <a:p>
          <a:endParaRPr lang="en-US"/>
        </a:p>
      </dgm:t>
    </dgm:pt>
    <dgm:pt modelId="{D4EC53CC-3D85-4688-A4E2-3796FEA672DA}" type="sibTrans" cxnId="{C16461A2-3089-4600-BA38-BA728F884AD4}">
      <dgm:prSet/>
      <dgm:spPr/>
      <dgm:t>
        <a:bodyPr/>
        <a:lstStyle/>
        <a:p>
          <a:endParaRPr lang="en-US"/>
        </a:p>
      </dgm:t>
    </dgm:pt>
    <dgm:pt modelId="{31D8798A-6DD7-429C-A5F4-443FF3D6FFF6}">
      <dgm:prSet/>
      <dgm:spPr/>
      <dgm:t>
        <a:bodyPr/>
        <a:lstStyle/>
        <a:p>
          <a:r>
            <a:rPr lang="en-US"/>
            <a:t>Unable to get to an acceptable accuracy for Tensorflow</a:t>
          </a:r>
        </a:p>
      </dgm:t>
    </dgm:pt>
    <dgm:pt modelId="{46B4D305-C4C8-45ED-9FB6-1A38EAF1DDAF}" type="parTrans" cxnId="{30CD279A-5379-4AED-B2FF-ACF82B46CF63}">
      <dgm:prSet/>
      <dgm:spPr/>
      <dgm:t>
        <a:bodyPr/>
        <a:lstStyle/>
        <a:p>
          <a:endParaRPr lang="en-US"/>
        </a:p>
      </dgm:t>
    </dgm:pt>
    <dgm:pt modelId="{12610366-D191-47F6-964A-B47D156D64EA}" type="sibTrans" cxnId="{30CD279A-5379-4AED-B2FF-ACF82B46CF63}">
      <dgm:prSet/>
      <dgm:spPr/>
      <dgm:t>
        <a:bodyPr/>
        <a:lstStyle/>
        <a:p>
          <a:endParaRPr lang="en-US"/>
        </a:p>
      </dgm:t>
    </dgm:pt>
    <dgm:pt modelId="{10457CB7-F788-4FE9-AFAF-62ABE4C89BC9}" type="pres">
      <dgm:prSet presAssocID="{556CF774-678D-470B-ADC7-294FCDACC35C}" presName="vert0" presStyleCnt="0">
        <dgm:presLayoutVars>
          <dgm:dir/>
          <dgm:animOne val="branch"/>
          <dgm:animLvl val="lvl"/>
        </dgm:presLayoutVars>
      </dgm:prSet>
      <dgm:spPr/>
    </dgm:pt>
    <dgm:pt modelId="{C4D0F110-C29F-48B5-8D2B-54D57058DAEC}" type="pres">
      <dgm:prSet presAssocID="{7D030E49-5337-456D-9A67-16219A4ECCC3}" presName="thickLine" presStyleLbl="alignNode1" presStyleIdx="0" presStyleCnt="5"/>
      <dgm:spPr/>
    </dgm:pt>
    <dgm:pt modelId="{670D9D29-6E89-4318-A42C-CDDA1EFC2E15}" type="pres">
      <dgm:prSet presAssocID="{7D030E49-5337-456D-9A67-16219A4ECCC3}" presName="horz1" presStyleCnt="0"/>
      <dgm:spPr/>
    </dgm:pt>
    <dgm:pt modelId="{123F8033-DD99-480D-B2D6-3AB1E6B8D0C6}" type="pres">
      <dgm:prSet presAssocID="{7D030E49-5337-456D-9A67-16219A4ECCC3}" presName="tx1" presStyleLbl="revTx" presStyleIdx="0" presStyleCnt="5"/>
      <dgm:spPr/>
    </dgm:pt>
    <dgm:pt modelId="{66E51429-6782-4FCF-A02F-9D8BCF5FC24E}" type="pres">
      <dgm:prSet presAssocID="{7D030E49-5337-456D-9A67-16219A4ECCC3}" presName="vert1" presStyleCnt="0"/>
      <dgm:spPr/>
    </dgm:pt>
    <dgm:pt modelId="{E652646A-301B-43E4-9892-B701B5A43982}" type="pres">
      <dgm:prSet presAssocID="{561608CC-0079-4C14-B130-80F47E92FE8E}" presName="thickLine" presStyleLbl="alignNode1" presStyleIdx="1" presStyleCnt="5"/>
      <dgm:spPr/>
    </dgm:pt>
    <dgm:pt modelId="{21657A69-AC1D-4905-8CBA-7129B758E4A8}" type="pres">
      <dgm:prSet presAssocID="{561608CC-0079-4C14-B130-80F47E92FE8E}" presName="horz1" presStyleCnt="0"/>
      <dgm:spPr/>
    </dgm:pt>
    <dgm:pt modelId="{63D44AC0-E3D9-44EE-BBEB-D00062630600}" type="pres">
      <dgm:prSet presAssocID="{561608CC-0079-4C14-B130-80F47E92FE8E}" presName="tx1" presStyleLbl="revTx" presStyleIdx="1" presStyleCnt="5"/>
      <dgm:spPr/>
    </dgm:pt>
    <dgm:pt modelId="{A761054D-EEBC-4481-BAFD-FE1B990E2298}" type="pres">
      <dgm:prSet presAssocID="{561608CC-0079-4C14-B130-80F47E92FE8E}" presName="vert1" presStyleCnt="0"/>
      <dgm:spPr/>
    </dgm:pt>
    <dgm:pt modelId="{05564023-B6F3-4CBA-A4B1-49E80A7CE707}" type="pres">
      <dgm:prSet presAssocID="{BC3A48AE-B2CF-41C6-9DE2-350179304EEB}" presName="thickLine" presStyleLbl="alignNode1" presStyleIdx="2" presStyleCnt="5"/>
      <dgm:spPr/>
    </dgm:pt>
    <dgm:pt modelId="{0DC8D4FB-869F-4D9E-8350-D480235C9B22}" type="pres">
      <dgm:prSet presAssocID="{BC3A48AE-B2CF-41C6-9DE2-350179304EEB}" presName="horz1" presStyleCnt="0"/>
      <dgm:spPr/>
    </dgm:pt>
    <dgm:pt modelId="{593C3410-E7DF-4DF9-B983-4BA7E4EE63C7}" type="pres">
      <dgm:prSet presAssocID="{BC3A48AE-B2CF-41C6-9DE2-350179304EEB}" presName="tx1" presStyleLbl="revTx" presStyleIdx="2" presStyleCnt="5"/>
      <dgm:spPr/>
    </dgm:pt>
    <dgm:pt modelId="{FDD1F30D-7456-490A-BADB-9E7D947892C0}" type="pres">
      <dgm:prSet presAssocID="{BC3A48AE-B2CF-41C6-9DE2-350179304EEB}" presName="vert1" presStyleCnt="0"/>
      <dgm:spPr/>
    </dgm:pt>
    <dgm:pt modelId="{EAD9CB71-5388-4371-AD0F-71DDD8372F7C}" type="pres">
      <dgm:prSet presAssocID="{2ACC66CE-CE3E-4080-B4A8-672B97171A83}" presName="thickLine" presStyleLbl="alignNode1" presStyleIdx="3" presStyleCnt="5"/>
      <dgm:spPr/>
    </dgm:pt>
    <dgm:pt modelId="{076C8681-692B-4653-AC12-132955B31CEF}" type="pres">
      <dgm:prSet presAssocID="{2ACC66CE-CE3E-4080-B4A8-672B97171A83}" presName="horz1" presStyleCnt="0"/>
      <dgm:spPr/>
    </dgm:pt>
    <dgm:pt modelId="{5EBC87BD-64E6-4557-AB3C-3A8B7AB9FB0A}" type="pres">
      <dgm:prSet presAssocID="{2ACC66CE-CE3E-4080-B4A8-672B97171A83}" presName="tx1" presStyleLbl="revTx" presStyleIdx="3" presStyleCnt="5"/>
      <dgm:spPr/>
    </dgm:pt>
    <dgm:pt modelId="{4DE344C7-DBD4-4DEB-A93C-D95C6D890CDE}" type="pres">
      <dgm:prSet presAssocID="{2ACC66CE-CE3E-4080-B4A8-672B97171A83}" presName="vert1" presStyleCnt="0"/>
      <dgm:spPr/>
    </dgm:pt>
    <dgm:pt modelId="{2A153017-4DF1-4F6B-9F9B-8130087035FF}" type="pres">
      <dgm:prSet presAssocID="{31D8798A-6DD7-429C-A5F4-443FF3D6FFF6}" presName="thickLine" presStyleLbl="alignNode1" presStyleIdx="4" presStyleCnt="5"/>
      <dgm:spPr/>
    </dgm:pt>
    <dgm:pt modelId="{BB608D33-6EBF-45A6-BF21-470EB717C9B0}" type="pres">
      <dgm:prSet presAssocID="{31D8798A-6DD7-429C-A5F4-443FF3D6FFF6}" presName="horz1" presStyleCnt="0"/>
      <dgm:spPr/>
    </dgm:pt>
    <dgm:pt modelId="{6A0CF879-C92B-4761-9078-E9050FC36EE4}" type="pres">
      <dgm:prSet presAssocID="{31D8798A-6DD7-429C-A5F4-443FF3D6FFF6}" presName="tx1" presStyleLbl="revTx" presStyleIdx="4" presStyleCnt="5"/>
      <dgm:spPr/>
    </dgm:pt>
    <dgm:pt modelId="{18EEA99C-7C23-4FA5-82A7-E1C0F4F834A5}" type="pres">
      <dgm:prSet presAssocID="{31D8798A-6DD7-429C-A5F4-443FF3D6FFF6}" presName="vert1" presStyleCnt="0"/>
      <dgm:spPr/>
    </dgm:pt>
  </dgm:ptLst>
  <dgm:cxnLst>
    <dgm:cxn modelId="{A71F6C15-01E0-4F1B-AA92-BF1E46DC14E5}" srcId="{556CF774-678D-470B-ADC7-294FCDACC35C}" destId="{BC3A48AE-B2CF-41C6-9DE2-350179304EEB}" srcOrd="2" destOrd="0" parTransId="{441B8EBB-CB17-4964-8680-74B4F14CAE54}" sibTransId="{9FF8DA77-70C9-4586-98D0-086DB8F47158}"/>
    <dgm:cxn modelId="{A1A4621C-AE8B-48E9-873E-BE35B890ECB6}" type="presOf" srcId="{561608CC-0079-4C14-B130-80F47E92FE8E}" destId="{63D44AC0-E3D9-44EE-BBEB-D00062630600}" srcOrd="0" destOrd="0" presId="urn:microsoft.com/office/officeart/2008/layout/LinedList"/>
    <dgm:cxn modelId="{D3AE1C20-2D25-42EF-89D2-1C2E8EB8155A}" srcId="{556CF774-678D-470B-ADC7-294FCDACC35C}" destId="{7D030E49-5337-456D-9A67-16219A4ECCC3}" srcOrd="0" destOrd="0" parTransId="{A0F19CCB-FAD2-43C2-A9C9-90615DCC9A32}" sibTransId="{A5A8B794-7579-4B90-BF8E-F0C92A863660}"/>
    <dgm:cxn modelId="{AA60F837-CB93-40AF-9D4F-39526EAEC44A}" type="presOf" srcId="{556CF774-678D-470B-ADC7-294FCDACC35C}" destId="{10457CB7-F788-4FE9-AFAF-62ABE4C89BC9}" srcOrd="0" destOrd="0" presId="urn:microsoft.com/office/officeart/2008/layout/LinedList"/>
    <dgm:cxn modelId="{4F91ED5B-16AA-44B7-8DCB-54E1A78349BD}" type="presOf" srcId="{BC3A48AE-B2CF-41C6-9DE2-350179304EEB}" destId="{593C3410-E7DF-4DF9-B983-4BA7E4EE63C7}" srcOrd="0" destOrd="0" presId="urn:microsoft.com/office/officeart/2008/layout/LinedList"/>
    <dgm:cxn modelId="{DF6C2F87-BADA-45DE-AE66-C4DD5FEAC561}" type="presOf" srcId="{31D8798A-6DD7-429C-A5F4-443FF3D6FFF6}" destId="{6A0CF879-C92B-4761-9078-E9050FC36EE4}" srcOrd="0" destOrd="0" presId="urn:microsoft.com/office/officeart/2008/layout/LinedList"/>
    <dgm:cxn modelId="{133A808A-F80A-4AD5-8817-B07F359E317B}" srcId="{556CF774-678D-470B-ADC7-294FCDACC35C}" destId="{561608CC-0079-4C14-B130-80F47E92FE8E}" srcOrd="1" destOrd="0" parTransId="{3216E1A7-C82C-4BD6-AEB6-64E1006B9A21}" sibTransId="{5AAEE829-C9F5-4C4F-BCED-B619DDBFE17F}"/>
    <dgm:cxn modelId="{30CD279A-5379-4AED-B2FF-ACF82B46CF63}" srcId="{556CF774-678D-470B-ADC7-294FCDACC35C}" destId="{31D8798A-6DD7-429C-A5F4-443FF3D6FFF6}" srcOrd="4" destOrd="0" parTransId="{46B4D305-C4C8-45ED-9FB6-1A38EAF1DDAF}" sibTransId="{12610366-D191-47F6-964A-B47D156D64EA}"/>
    <dgm:cxn modelId="{C16461A2-3089-4600-BA38-BA728F884AD4}" srcId="{556CF774-678D-470B-ADC7-294FCDACC35C}" destId="{2ACC66CE-CE3E-4080-B4A8-672B97171A83}" srcOrd="3" destOrd="0" parTransId="{55AA8688-2844-4164-BC6B-708710A0B794}" sibTransId="{D4EC53CC-3D85-4688-A4E2-3796FEA672DA}"/>
    <dgm:cxn modelId="{F7B594AF-4E8E-4E8E-8BF0-DFBC7F2206A4}" type="presOf" srcId="{7D030E49-5337-456D-9A67-16219A4ECCC3}" destId="{123F8033-DD99-480D-B2D6-3AB1E6B8D0C6}" srcOrd="0" destOrd="0" presId="urn:microsoft.com/office/officeart/2008/layout/LinedList"/>
    <dgm:cxn modelId="{6860F0FE-6ACA-42A9-86AB-CB99811C0237}" type="presOf" srcId="{2ACC66CE-CE3E-4080-B4A8-672B97171A83}" destId="{5EBC87BD-64E6-4557-AB3C-3A8B7AB9FB0A}" srcOrd="0" destOrd="0" presId="urn:microsoft.com/office/officeart/2008/layout/LinedList"/>
    <dgm:cxn modelId="{AEA02440-E2A4-4B2D-97BA-1B53BFE88746}" type="presParOf" srcId="{10457CB7-F788-4FE9-AFAF-62ABE4C89BC9}" destId="{C4D0F110-C29F-48B5-8D2B-54D57058DAEC}" srcOrd="0" destOrd="0" presId="urn:microsoft.com/office/officeart/2008/layout/LinedList"/>
    <dgm:cxn modelId="{88C81407-32A7-4B21-B1EF-1E587FC6EA17}" type="presParOf" srcId="{10457CB7-F788-4FE9-AFAF-62ABE4C89BC9}" destId="{670D9D29-6E89-4318-A42C-CDDA1EFC2E15}" srcOrd="1" destOrd="0" presId="urn:microsoft.com/office/officeart/2008/layout/LinedList"/>
    <dgm:cxn modelId="{7DE32CAB-72C5-43BF-A502-D17B6E64C906}" type="presParOf" srcId="{670D9D29-6E89-4318-A42C-CDDA1EFC2E15}" destId="{123F8033-DD99-480D-B2D6-3AB1E6B8D0C6}" srcOrd="0" destOrd="0" presId="urn:microsoft.com/office/officeart/2008/layout/LinedList"/>
    <dgm:cxn modelId="{6B05A9BC-3F08-4CBF-A392-23F2D7FC848F}" type="presParOf" srcId="{670D9D29-6E89-4318-A42C-CDDA1EFC2E15}" destId="{66E51429-6782-4FCF-A02F-9D8BCF5FC24E}" srcOrd="1" destOrd="0" presId="urn:microsoft.com/office/officeart/2008/layout/LinedList"/>
    <dgm:cxn modelId="{E92B78BA-ECCB-4BDE-84C2-0BA6E4DD365A}" type="presParOf" srcId="{10457CB7-F788-4FE9-AFAF-62ABE4C89BC9}" destId="{E652646A-301B-43E4-9892-B701B5A43982}" srcOrd="2" destOrd="0" presId="urn:microsoft.com/office/officeart/2008/layout/LinedList"/>
    <dgm:cxn modelId="{55BB916F-3035-475A-8ABD-484F9C6818C5}" type="presParOf" srcId="{10457CB7-F788-4FE9-AFAF-62ABE4C89BC9}" destId="{21657A69-AC1D-4905-8CBA-7129B758E4A8}" srcOrd="3" destOrd="0" presId="urn:microsoft.com/office/officeart/2008/layout/LinedList"/>
    <dgm:cxn modelId="{CE9D32EC-BDCB-45FE-ADD5-48A3D38323D3}" type="presParOf" srcId="{21657A69-AC1D-4905-8CBA-7129B758E4A8}" destId="{63D44AC0-E3D9-44EE-BBEB-D00062630600}" srcOrd="0" destOrd="0" presId="urn:microsoft.com/office/officeart/2008/layout/LinedList"/>
    <dgm:cxn modelId="{EB8A097E-FAC3-4DBC-8201-B42BA2F7AACF}" type="presParOf" srcId="{21657A69-AC1D-4905-8CBA-7129B758E4A8}" destId="{A761054D-EEBC-4481-BAFD-FE1B990E2298}" srcOrd="1" destOrd="0" presId="urn:microsoft.com/office/officeart/2008/layout/LinedList"/>
    <dgm:cxn modelId="{659C0D39-D156-4883-9406-AB6CE83C22F4}" type="presParOf" srcId="{10457CB7-F788-4FE9-AFAF-62ABE4C89BC9}" destId="{05564023-B6F3-4CBA-A4B1-49E80A7CE707}" srcOrd="4" destOrd="0" presId="urn:microsoft.com/office/officeart/2008/layout/LinedList"/>
    <dgm:cxn modelId="{364A2A6A-F5FC-4A9C-AC17-4CDC962E63A3}" type="presParOf" srcId="{10457CB7-F788-4FE9-AFAF-62ABE4C89BC9}" destId="{0DC8D4FB-869F-4D9E-8350-D480235C9B22}" srcOrd="5" destOrd="0" presId="urn:microsoft.com/office/officeart/2008/layout/LinedList"/>
    <dgm:cxn modelId="{060C537A-D06E-4B8D-AB25-44CD31F63A23}" type="presParOf" srcId="{0DC8D4FB-869F-4D9E-8350-D480235C9B22}" destId="{593C3410-E7DF-4DF9-B983-4BA7E4EE63C7}" srcOrd="0" destOrd="0" presId="urn:microsoft.com/office/officeart/2008/layout/LinedList"/>
    <dgm:cxn modelId="{35856257-927E-4D3F-AEE2-F099F7BF30B0}" type="presParOf" srcId="{0DC8D4FB-869F-4D9E-8350-D480235C9B22}" destId="{FDD1F30D-7456-490A-BADB-9E7D947892C0}" srcOrd="1" destOrd="0" presId="urn:microsoft.com/office/officeart/2008/layout/LinedList"/>
    <dgm:cxn modelId="{D847E76E-D3CA-4031-A71E-67F5FA44312E}" type="presParOf" srcId="{10457CB7-F788-4FE9-AFAF-62ABE4C89BC9}" destId="{EAD9CB71-5388-4371-AD0F-71DDD8372F7C}" srcOrd="6" destOrd="0" presId="urn:microsoft.com/office/officeart/2008/layout/LinedList"/>
    <dgm:cxn modelId="{2C2E3D2A-D047-4AB7-9772-AB533E34243B}" type="presParOf" srcId="{10457CB7-F788-4FE9-AFAF-62ABE4C89BC9}" destId="{076C8681-692B-4653-AC12-132955B31CEF}" srcOrd="7" destOrd="0" presId="urn:microsoft.com/office/officeart/2008/layout/LinedList"/>
    <dgm:cxn modelId="{E6E5A9B8-F933-4A1A-97F3-87CAB38115B0}" type="presParOf" srcId="{076C8681-692B-4653-AC12-132955B31CEF}" destId="{5EBC87BD-64E6-4557-AB3C-3A8B7AB9FB0A}" srcOrd="0" destOrd="0" presId="urn:microsoft.com/office/officeart/2008/layout/LinedList"/>
    <dgm:cxn modelId="{C19D3433-DF7F-4AF8-8DAB-84EDFC1A739D}" type="presParOf" srcId="{076C8681-692B-4653-AC12-132955B31CEF}" destId="{4DE344C7-DBD4-4DEB-A93C-D95C6D890CDE}" srcOrd="1" destOrd="0" presId="urn:microsoft.com/office/officeart/2008/layout/LinedList"/>
    <dgm:cxn modelId="{3956C81A-792E-4CA4-8F60-1007A5BAA19F}" type="presParOf" srcId="{10457CB7-F788-4FE9-AFAF-62ABE4C89BC9}" destId="{2A153017-4DF1-4F6B-9F9B-8130087035FF}" srcOrd="8" destOrd="0" presId="urn:microsoft.com/office/officeart/2008/layout/LinedList"/>
    <dgm:cxn modelId="{BA269336-5C04-47D0-8017-F5A25B46E8A7}" type="presParOf" srcId="{10457CB7-F788-4FE9-AFAF-62ABE4C89BC9}" destId="{BB608D33-6EBF-45A6-BF21-470EB717C9B0}" srcOrd="9" destOrd="0" presId="urn:microsoft.com/office/officeart/2008/layout/LinedList"/>
    <dgm:cxn modelId="{65C44732-EDED-45F1-AFD7-02522558A1AB}" type="presParOf" srcId="{BB608D33-6EBF-45A6-BF21-470EB717C9B0}" destId="{6A0CF879-C92B-4761-9078-E9050FC36EE4}" srcOrd="0" destOrd="0" presId="urn:microsoft.com/office/officeart/2008/layout/LinedList"/>
    <dgm:cxn modelId="{873B3063-D304-4A45-8283-92C0EED70A7D}" type="presParOf" srcId="{BB608D33-6EBF-45A6-BF21-470EB717C9B0}" destId="{18EEA99C-7C23-4FA5-82A7-E1C0F4F834A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9D6A4B-51EC-4A1E-AD05-0CE6BDB49C42}">
      <dsp:nvSpPr>
        <dsp:cNvPr id="0" name=""/>
        <dsp:cNvSpPr/>
      </dsp:nvSpPr>
      <dsp:spPr>
        <a:xfrm>
          <a:off x="2614981" y="709129"/>
          <a:ext cx="54696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6965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74024" y="751961"/>
        <a:ext cx="28878" cy="5775"/>
      </dsp:txXfrm>
    </dsp:sp>
    <dsp:sp modelId="{3369B7A8-B9BB-4D8E-BD86-A3EAB20EE989}">
      <dsp:nvSpPr>
        <dsp:cNvPr id="0" name=""/>
        <dsp:cNvSpPr/>
      </dsp:nvSpPr>
      <dsp:spPr>
        <a:xfrm>
          <a:off x="105624" y="1502"/>
          <a:ext cx="2511156" cy="150669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049" tIns="129161" rIns="123049" bIns="129161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Shuffle and stratify (ensures proper distribution) data</a:t>
          </a:r>
        </a:p>
      </dsp:txBody>
      <dsp:txXfrm>
        <a:off x="105624" y="1502"/>
        <a:ext cx="2511156" cy="1506693"/>
      </dsp:txXfrm>
    </dsp:sp>
    <dsp:sp modelId="{32C6A5FF-3A57-443A-BF87-8F20084D7CA1}">
      <dsp:nvSpPr>
        <dsp:cNvPr id="0" name=""/>
        <dsp:cNvSpPr/>
      </dsp:nvSpPr>
      <dsp:spPr>
        <a:xfrm>
          <a:off x="1361202" y="1506396"/>
          <a:ext cx="3088722" cy="546965"/>
        </a:xfrm>
        <a:custGeom>
          <a:avLst/>
          <a:gdLst/>
          <a:ahLst/>
          <a:cxnLst/>
          <a:rect l="0" t="0" r="0" b="0"/>
          <a:pathLst>
            <a:path>
              <a:moveTo>
                <a:pt x="3088722" y="0"/>
              </a:moveTo>
              <a:lnTo>
                <a:pt x="3088722" y="290582"/>
              </a:lnTo>
              <a:lnTo>
                <a:pt x="0" y="290582"/>
              </a:lnTo>
              <a:lnTo>
                <a:pt x="0" y="546965"/>
              </a:lnTo>
            </a:path>
          </a:pathLst>
        </a:custGeom>
        <a:noFill/>
        <a:ln w="12700" cap="flat" cmpd="sng" algn="ctr">
          <a:solidFill>
            <a:schemeClr val="accent5">
              <a:hueOff val="-4050717"/>
              <a:satOff val="-275"/>
              <a:lumOff val="65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27007" y="1776991"/>
        <a:ext cx="157112" cy="5775"/>
      </dsp:txXfrm>
    </dsp:sp>
    <dsp:sp modelId="{617FEB55-A9BB-41CB-B420-A38ECA67E6D9}">
      <dsp:nvSpPr>
        <dsp:cNvPr id="0" name=""/>
        <dsp:cNvSpPr/>
      </dsp:nvSpPr>
      <dsp:spPr>
        <a:xfrm>
          <a:off x="3194346" y="1502"/>
          <a:ext cx="2511156" cy="1506693"/>
        </a:xfrm>
        <a:prstGeom prst="rect">
          <a:avLst/>
        </a:prstGeom>
        <a:solidFill>
          <a:schemeClr val="accent5">
            <a:hueOff val="-3038037"/>
            <a:satOff val="-207"/>
            <a:lumOff val="49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049" tIns="129161" rIns="123049" bIns="129161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Split data into train and test sets (20% of data used to test accuracy)</a:t>
          </a:r>
        </a:p>
      </dsp:txBody>
      <dsp:txXfrm>
        <a:off x="3194346" y="1502"/>
        <a:ext cx="2511156" cy="1506693"/>
      </dsp:txXfrm>
    </dsp:sp>
    <dsp:sp modelId="{0BE5EDC0-45DF-4D23-B996-33C228E6F95D}">
      <dsp:nvSpPr>
        <dsp:cNvPr id="0" name=""/>
        <dsp:cNvSpPr/>
      </dsp:nvSpPr>
      <dsp:spPr>
        <a:xfrm>
          <a:off x="2614981" y="2793389"/>
          <a:ext cx="54696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6965" y="45720"/>
              </a:lnTo>
            </a:path>
          </a:pathLst>
        </a:custGeom>
        <a:noFill/>
        <a:ln w="12700" cap="flat" cmpd="sng" algn="ctr">
          <a:solidFill>
            <a:schemeClr val="accent5">
              <a:hueOff val="-8101434"/>
              <a:satOff val="-551"/>
              <a:lumOff val="1307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74024" y="2836221"/>
        <a:ext cx="28878" cy="5775"/>
      </dsp:txXfrm>
    </dsp:sp>
    <dsp:sp modelId="{B2E54DD3-6914-4DC8-9343-AA0877C549B2}">
      <dsp:nvSpPr>
        <dsp:cNvPr id="0" name=""/>
        <dsp:cNvSpPr/>
      </dsp:nvSpPr>
      <dsp:spPr>
        <a:xfrm>
          <a:off x="105624" y="2085762"/>
          <a:ext cx="2511156" cy="1506693"/>
        </a:xfrm>
        <a:prstGeom prst="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049" tIns="129161" rIns="123049" bIns="129161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Define set of hyperparameters (gamma, C or smoothness of the decision boundary)</a:t>
          </a:r>
        </a:p>
      </dsp:txBody>
      <dsp:txXfrm>
        <a:off x="105624" y="2085762"/>
        <a:ext cx="2511156" cy="1506693"/>
      </dsp:txXfrm>
    </dsp:sp>
    <dsp:sp modelId="{E972C593-BD2B-469D-A726-465CD3AC7CD3}">
      <dsp:nvSpPr>
        <dsp:cNvPr id="0" name=""/>
        <dsp:cNvSpPr/>
      </dsp:nvSpPr>
      <dsp:spPr>
        <a:xfrm>
          <a:off x="1361202" y="3590656"/>
          <a:ext cx="3088722" cy="546965"/>
        </a:xfrm>
        <a:custGeom>
          <a:avLst/>
          <a:gdLst/>
          <a:ahLst/>
          <a:cxnLst/>
          <a:rect l="0" t="0" r="0" b="0"/>
          <a:pathLst>
            <a:path>
              <a:moveTo>
                <a:pt x="3088722" y="0"/>
              </a:moveTo>
              <a:lnTo>
                <a:pt x="3088722" y="290582"/>
              </a:lnTo>
              <a:lnTo>
                <a:pt x="0" y="290582"/>
              </a:lnTo>
              <a:lnTo>
                <a:pt x="0" y="546965"/>
              </a:lnTo>
            </a:path>
          </a:pathLst>
        </a:custGeom>
        <a:noFill/>
        <a:ln w="1270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27007" y="3861251"/>
        <a:ext cx="157112" cy="5775"/>
      </dsp:txXfrm>
    </dsp:sp>
    <dsp:sp modelId="{0D9DCB7F-AB5E-4BE6-9F31-04AB37893C43}">
      <dsp:nvSpPr>
        <dsp:cNvPr id="0" name=""/>
        <dsp:cNvSpPr/>
      </dsp:nvSpPr>
      <dsp:spPr>
        <a:xfrm>
          <a:off x="3194346" y="2085762"/>
          <a:ext cx="2511156" cy="1506693"/>
        </a:xfrm>
        <a:prstGeom prst="rect">
          <a:avLst/>
        </a:prstGeom>
        <a:solidFill>
          <a:schemeClr val="accent5">
            <a:hueOff val="-9114112"/>
            <a:satOff val="-620"/>
            <a:lumOff val="147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049" tIns="129161" rIns="123049" bIns="129161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Perform grid search to find best estimator</a:t>
          </a:r>
        </a:p>
      </dsp:txBody>
      <dsp:txXfrm>
        <a:off x="3194346" y="2085762"/>
        <a:ext cx="2511156" cy="1506693"/>
      </dsp:txXfrm>
    </dsp:sp>
    <dsp:sp modelId="{D42080FE-91A5-4DC2-A1EB-BC31B33A6129}">
      <dsp:nvSpPr>
        <dsp:cNvPr id="0" name=""/>
        <dsp:cNvSpPr/>
      </dsp:nvSpPr>
      <dsp:spPr>
        <a:xfrm>
          <a:off x="105624" y="4170022"/>
          <a:ext cx="2511156" cy="1506693"/>
        </a:xfrm>
        <a:prstGeom prst="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049" tIns="129161" rIns="123049" bIns="129161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Dump model using Pickle</a:t>
          </a:r>
        </a:p>
      </dsp:txBody>
      <dsp:txXfrm>
        <a:off x="105624" y="4170022"/>
        <a:ext cx="2511156" cy="15066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D09A79-E473-4C83-AAF1-DB6C5ADE7AE1}">
      <dsp:nvSpPr>
        <dsp:cNvPr id="0" name=""/>
        <dsp:cNvSpPr/>
      </dsp:nvSpPr>
      <dsp:spPr>
        <a:xfrm>
          <a:off x="0" y="2772"/>
          <a:ext cx="581112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F4C2FC-ECA6-45F9-B897-9BB1F0B89802}">
      <dsp:nvSpPr>
        <dsp:cNvPr id="0" name=""/>
        <dsp:cNvSpPr/>
      </dsp:nvSpPr>
      <dsp:spPr>
        <a:xfrm>
          <a:off x="0" y="2772"/>
          <a:ext cx="5811128" cy="18908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97.2% accuracy in both test and validation</a:t>
          </a:r>
        </a:p>
      </dsp:txBody>
      <dsp:txXfrm>
        <a:off x="0" y="2772"/>
        <a:ext cx="5811128" cy="1890891"/>
      </dsp:txXfrm>
    </dsp:sp>
    <dsp:sp modelId="{5D631240-6B20-4696-A5C2-CCFA6EA4FA0D}">
      <dsp:nvSpPr>
        <dsp:cNvPr id="0" name=""/>
        <dsp:cNvSpPr/>
      </dsp:nvSpPr>
      <dsp:spPr>
        <a:xfrm>
          <a:off x="0" y="1893663"/>
          <a:ext cx="581112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6308DF-E87E-46D0-862C-DF9F8261FD50}">
      <dsp:nvSpPr>
        <dsp:cNvPr id="0" name=""/>
        <dsp:cNvSpPr/>
      </dsp:nvSpPr>
      <dsp:spPr>
        <a:xfrm>
          <a:off x="0" y="1893663"/>
          <a:ext cx="5811128" cy="18908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Training periods take a very long time</a:t>
          </a:r>
        </a:p>
      </dsp:txBody>
      <dsp:txXfrm>
        <a:off x="0" y="1893663"/>
        <a:ext cx="5811128" cy="1890891"/>
      </dsp:txXfrm>
    </dsp:sp>
    <dsp:sp modelId="{4EB6B448-5A0E-4A96-AD3F-4BCE8752A3F8}">
      <dsp:nvSpPr>
        <dsp:cNvPr id="0" name=""/>
        <dsp:cNvSpPr/>
      </dsp:nvSpPr>
      <dsp:spPr>
        <a:xfrm>
          <a:off x="0" y="3784555"/>
          <a:ext cx="5811128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EE8BCE-B889-4CFF-AEAD-27719B9A9740}">
      <dsp:nvSpPr>
        <dsp:cNvPr id="0" name=""/>
        <dsp:cNvSpPr/>
      </dsp:nvSpPr>
      <dsp:spPr>
        <a:xfrm>
          <a:off x="0" y="3784555"/>
          <a:ext cx="5811128" cy="18908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Overall, fairly simple to use</a:t>
          </a:r>
        </a:p>
      </dsp:txBody>
      <dsp:txXfrm>
        <a:off x="0" y="3784555"/>
        <a:ext cx="5811128" cy="18908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A520FD-D0E5-4358-9BC3-19B41B1D54E3}">
      <dsp:nvSpPr>
        <dsp:cNvPr id="0" name=""/>
        <dsp:cNvSpPr/>
      </dsp:nvSpPr>
      <dsp:spPr>
        <a:xfrm>
          <a:off x="934353" y="319028"/>
          <a:ext cx="633603" cy="63360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ED036D-14C1-4156-A8D4-CBA846542F3B}">
      <dsp:nvSpPr>
        <dsp:cNvPr id="0" name=""/>
        <dsp:cNvSpPr/>
      </dsp:nvSpPr>
      <dsp:spPr>
        <a:xfrm>
          <a:off x="547150" y="1201211"/>
          <a:ext cx="1408007" cy="563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Shuffle and stratify (ensures proper distribution) data</a:t>
          </a:r>
        </a:p>
      </dsp:txBody>
      <dsp:txXfrm>
        <a:off x="547150" y="1201211"/>
        <a:ext cx="1408007" cy="563203"/>
      </dsp:txXfrm>
    </dsp:sp>
    <dsp:sp modelId="{E47CEE3D-A8EE-40EF-91C5-FEF7AD6FE124}">
      <dsp:nvSpPr>
        <dsp:cNvPr id="0" name=""/>
        <dsp:cNvSpPr/>
      </dsp:nvSpPr>
      <dsp:spPr>
        <a:xfrm>
          <a:off x="2588762" y="319028"/>
          <a:ext cx="633603" cy="63360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B6DC4C-F7B4-4C27-8BF0-6602B182E49A}">
      <dsp:nvSpPr>
        <dsp:cNvPr id="0" name=""/>
        <dsp:cNvSpPr/>
      </dsp:nvSpPr>
      <dsp:spPr>
        <a:xfrm>
          <a:off x="2201560" y="1201211"/>
          <a:ext cx="1408007" cy="563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Split data into train and test sets (20% of data used to test accuracy)</a:t>
          </a:r>
        </a:p>
      </dsp:txBody>
      <dsp:txXfrm>
        <a:off x="2201560" y="1201211"/>
        <a:ext cx="1408007" cy="563203"/>
      </dsp:txXfrm>
    </dsp:sp>
    <dsp:sp modelId="{45A51B5C-CF38-4D39-9E0E-08997A23EFC2}">
      <dsp:nvSpPr>
        <dsp:cNvPr id="0" name=""/>
        <dsp:cNvSpPr/>
      </dsp:nvSpPr>
      <dsp:spPr>
        <a:xfrm>
          <a:off x="4243171" y="319028"/>
          <a:ext cx="633603" cy="63360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5D9958-33F4-4A53-900D-45D3E96A725B}">
      <dsp:nvSpPr>
        <dsp:cNvPr id="0" name=""/>
        <dsp:cNvSpPr/>
      </dsp:nvSpPr>
      <dsp:spPr>
        <a:xfrm>
          <a:off x="3855969" y="1201211"/>
          <a:ext cx="1408007" cy="563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Define model architecture</a:t>
          </a:r>
        </a:p>
      </dsp:txBody>
      <dsp:txXfrm>
        <a:off x="3855969" y="1201211"/>
        <a:ext cx="1408007" cy="563203"/>
      </dsp:txXfrm>
    </dsp:sp>
    <dsp:sp modelId="{753F6A14-DB85-4370-858F-26C39D52EB36}">
      <dsp:nvSpPr>
        <dsp:cNvPr id="0" name=""/>
        <dsp:cNvSpPr/>
      </dsp:nvSpPr>
      <dsp:spPr>
        <a:xfrm>
          <a:off x="934353" y="2116416"/>
          <a:ext cx="633603" cy="63360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36E622-9B5E-461C-A85A-0ACBDA46B4CC}">
      <dsp:nvSpPr>
        <dsp:cNvPr id="0" name=""/>
        <dsp:cNvSpPr/>
      </dsp:nvSpPr>
      <dsp:spPr>
        <a:xfrm>
          <a:off x="547150" y="2998599"/>
          <a:ext cx="1408007" cy="563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Implement early stopping (prevents the model from over-training)</a:t>
          </a:r>
        </a:p>
      </dsp:txBody>
      <dsp:txXfrm>
        <a:off x="547150" y="2998599"/>
        <a:ext cx="1408007" cy="563203"/>
      </dsp:txXfrm>
    </dsp:sp>
    <dsp:sp modelId="{D02F3C3A-CAEB-4FA8-98E7-8A02FA6500D9}">
      <dsp:nvSpPr>
        <dsp:cNvPr id="0" name=""/>
        <dsp:cNvSpPr/>
      </dsp:nvSpPr>
      <dsp:spPr>
        <a:xfrm>
          <a:off x="2588762" y="2116416"/>
          <a:ext cx="633603" cy="63360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16AB7F-34C3-49B8-ABBC-EEA2243C3262}">
      <dsp:nvSpPr>
        <dsp:cNvPr id="0" name=""/>
        <dsp:cNvSpPr/>
      </dsp:nvSpPr>
      <dsp:spPr>
        <a:xfrm>
          <a:off x="2201560" y="2998599"/>
          <a:ext cx="1408007" cy="563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Compile model with Adam optimizer for binary classification</a:t>
          </a:r>
        </a:p>
      </dsp:txBody>
      <dsp:txXfrm>
        <a:off x="2201560" y="2998599"/>
        <a:ext cx="1408007" cy="563203"/>
      </dsp:txXfrm>
    </dsp:sp>
    <dsp:sp modelId="{57FBA5B1-935B-4BC3-BDF5-1CF2D663CB22}">
      <dsp:nvSpPr>
        <dsp:cNvPr id="0" name=""/>
        <dsp:cNvSpPr/>
      </dsp:nvSpPr>
      <dsp:spPr>
        <a:xfrm>
          <a:off x="4243171" y="2116416"/>
          <a:ext cx="633603" cy="63360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50D320-8F98-46B4-9D14-A905E00DFA2F}">
      <dsp:nvSpPr>
        <dsp:cNvPr id="0" name=""/>
        <dsp:cNvSpPr/>
      </dsp:nvSpPr>
      <dsp:spPr>
        <a:xfrm>
          <a:off x="3855969" y="2998599"/>
          <a:ext cx="1408007" cy="563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Train model for set number of epochs</a:t>
          </a:r>
        </a:p>
      </dsp:txBody>
      <dsp:txXfrm>
        <a:off x="3855969" y="2998599"/>
        <a:ext cx="1408007" cy="563203"/>
      </dsp:txXfrm>
    </dsp:sp>
    <dsp:sp modelId="{9C2ABD19-F648-4FF7-96C4-32D298ACD406}">
      <dsp:nvSpPr>
        <dsp:cNvPr id="0" name=""/>
        <dsp:cNvSpPr/>
      </dsp:nvSpPr>
      <dsp:spPr>
        <a:xfrm>
          <a:off x="2588762" y="3913804"/>
          <a:ext cx="633603" cy="633603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5E671F-9BCD-4432-BFD2-4345F33738C8}">
      <dsp:nvSpPr>
        <dsp:cNvPr id="0" name=""/>
        <dsp:cNvSpPr/>
      </dsp:nvSpPr>
      <dsp:spPr>
        <a:xfrm>
          <a:off x="2201560" y="4795987"/>
          <a:ext cx="1408007" cy="563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Save model with Tensorflow's build in save function</a:t>
          </a:r>
        </a:p>
      </dsp:txBody>
      <dsp:txXfrm>
        <a:off x="2201560" y="4795987"/>
        <a:ext cx="1408007" cy="56320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3818C-1B42-4A77-92EA-AE9704989EDC}">
      <dsp:nvSpPr>
        <dsp:cNvPr id="0" name=""/>
        <dsp:cNvSpPr/>
      </dsp:nvSpPr>
      <dsp:spPr>
        <a:xfrm>
          <a:off x="0" y="693"/>
          <a:ext cx="58111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BB22FF-76E0-4B55-83A3-37FD2A9826D6}">
      <dsp:nvSpPr>
        <dsp:cNvPr id="0" name=""/>
        <dsp:cNvSpPr/>
      </dsp:nvSpPr>
      <dsp:spPr>
        <a:xfrm>
          <a:off x="0" y="693"/>
          <a:ext cx="5811128" cy="1135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Short training times</a:t>
          </a:r>
        </a:p>
      </dsp:txBody>
      <dsp:txXfrm>
        <a:off x="0" y="693"/>
        <a:ext cx="5811128" cy="1135366"/>
      </dsp:txXfrm>
    </dsp:sp>
    <dsp:sp modelId="{A9D11A4E-BFD6-48AF-93CF-FF76B5D47AD3}">
      <dsp:nvSpPr>
        <dsp:cNvPr id="0" name=""/>
        <dsp:cNvSpPr/>
      </dsp:nvSpPr>
      <dsp:spPr>
        <a:xfrm>
          <a:off x="0" y="1136059"/>
          <a:ext cx="58111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34AD64-0D19-47C6-8360-E25E24B556FC}">
      <dsp:nvSpPr>
        <dsp:cNvPr id="0" name=""/>
        <dsp:cNvSpPr/>
      </dsp:nvSpPr>
      <dsp:spPr>
        <a:xfrm>
          <a:off x="0" y="1136059"/>
          <a:ext cx="5811128" cy="1135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Provides helpful information during training process (shows the change in accuracy each iteration)</a:t>
          </a:r>
        </a:p>
      </dsp:txBody>
      <dsp:txXfrm>
        <a:off x="0" y="1136059"/>
        <a:ext cx="5811128" cy="1135366"/>
      </dsp:txXfrm>
    </dsp:sp>
    <dsp:sp modelId="{C0182FAE-4F3A-4260-A7AE-765FFC0FEC36}">
      <dsp:nvSpPr>
        <dsp:cNvPr id="0" name=""/>
        <dsp:cNvSpPr/>
      </dsp:nvSpPr>
      <dsp:spPr>
        <a:xfrm>
          <a:off x="0" y="2271426"/>
          <a:ext cx="58111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8703E8-1534-4EC5-B2C0-6814957E8309}">
      <dsp:nvSpPr>
        <dsp:cNvPr id="0" name=""/>
        <dsp:cNvSpPr/>
      </dsp:nvSpPr>
      <dsp:spPr>
        <a:xfrm>
          <a:off x="0" y="2271426"/>
          <a:ext cx="5811128" cy="1135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Test Case: 97.2%</a:t>
          </a:r>
        </a:p>
      </dsp:txBody>
      <dsp:txXfrm>
        <a:off x="0" y="2271426"/>
        <a:ext cx="5811128" cy="1135366"/>
      </dsp:txXfrm>
    </dsp:sp>
    <dsp:sp modelId="{EF1106F1-FBF4-4C04-AEE8-71500B8407E5}">
      <dsp:nvSpPr>
        <dsp:cNvPr id="0" name=""/>
        <dsp:cNvSpPr/>
      </dsp:nvSpPr>
      <dsp:spPr>
        <a:xfrm>
          <a:off x="0" y="3406792"/>
          <a:ext cx="58111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C37EE7-1A75-4436-82F5-635715D2E966}">
      <dsp:nvSpPr>
        <dsp:cNvPr id="0" name=""/>
        <dsp:cNvSpPr/>
      </dsp:nvSpPr>
      <dsp:spPr>
        <a:xfrm>
          <a:off x="0" y="3406792"/>
          <a:ext cx="5811128" cy="1135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During validation, correctly identified 413 out of 600 images (68.8%)</a:t>
          </a:r>
        </a:p>
      </dsp:txBody>
      <dsp:txXfrm>
        <a:off x="0" y="3406792"/>
        <a:ext cx="5811128" cy="1135366"/>
      </dsp:txXfrm>
    </dsp:sp>
    <dsp:sp modelId="{1873C585-846B-40A6-87EC-9A32AA55A6C5}">
      <dsp:nvSpPr>
        <dsp:cNvPr id="0" name=""/>
        <dsp:cNvSpPr/>
      </dsp:nvSpPr>
      <dsp:spPr>
        <a:xfrm>
          <a:off x="0" y="4542159"/>
          <a:ext cx="58111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95AFE8-CE70-4FF4-AA01-76DBA8736799}">
      <dsp:nvSpPr>
        <dsp:cNvPr id="0" name=""/>
        <dsp:cNvSpPr/>
      </dsp:nvSpPr>
      <dsp:spPr>
        <a:xfrm>
          <a:off x="0" y="4542159"/>
          <a:ext cx="5811128" cy="11353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Most likely the current model is overfitting</a:t>
          </a:r>
        </a:p>
      </dsp:txBody>
      <dsp:txXfrm>
        <a:off x="0" y="4542159"/>
        <a:ext cx="5811128" cy="113536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D0F110-C29F-48B5-8D2B-54D57058DAEC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3F8033-DD99-480D-B2D6-3AB1E6B8D0C6}">
      <dsp:nvSpPr>
        <dsp:cNvPr id="0" name=""/>
        <dsp:cNvSpPr/>
      </dsp:nvSpPr>
      <dsp:spPr>
        <a:xfrm>
          <a:off x="0" y="53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SVC simpler to use</a:t>
          </a:r>
        </a:p>
      </dsp:txBody>
      <dsp:txXfrm>
        <a:off x="0" y="531"/>
        <a:ext cx="10515600" cy="870055"/>
      </dsp:txXfrm>
    </dsp:sp>
    <dsp:sp modelId="{E652646A-301B-43E4-9892-B701B5A43982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D44AC0-E3D9-44EE-BBEB-D00062630600}">
      <dsp:nvSpPr>
        <dsp:cNvPr id="0" name=""/>
        <dsp:cNvSpPr/>
      </dsp:nvSpPr>
      <dsp:spPr>
        <a:xfrm>
          <a:off x="0" y="87058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SVC machine learning approach was more accurate</a:t>
          </a:r>
        </a:p>
      </dsp:txBody>
      <dsp:txXfrm>
        <a:off x="0" y="870586"/>
        <a:ext cx="10515600" cy="870055"/>
      </dsp:txXfrm>
    </dsp:sp>
    <dsp:sp modelId="{05564023-B6F3-4CBA-A4B1-49E80A7CE707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3C3410-E7DF-4DF9-B983-4BA7E4EE63C7}">
      <dsp:nvSpPr>
        <dsp:cNvPr id="0" name=""/>
        <dsp:cNvSpPr/>
      </dsp:nvSpPr>
      <dsp:spPr>
        <a:xfrm>
          <a:off x="0" y="174064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Training time was significantly lower for Tensorflow</a:t>
          </a:r>
        </a:p>
      </dsp:txBody>
      <dsp:txXfrm>
        <a:off x="0" y="1740641"/>
        <a:ext cx="10515600" cy="870055"/>
      </dsp:txXfrm>
    </dsp:sp>
    <dsp:sp modelId="{EAD9CB71-5388-4371-AD0F-71DDD8372F7C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BC87BD-64E6-4557-AB3C-3A8B7AB9FB0A}">
      <dsp:nvSpPr>
        <dsp:cNvPr id="0" name=""/>
        <dsp:cNvSpPr/>
      </dsp:nvSpPr>
      <dsp:spPr>
        <a:xfrm>
          <a:off x="0" y="261069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Tensorflow provided helpful information during the training process making changes easier to visualize</a:t>
          </a:r>
        </a:p>
      </dsp:txBody>
      <dsp:txXfrm>
        <a:off x="0" y="2610696"/>
        <a:ext cx="10515600" cy="870055"/>
      </dsp:txXfrm>
    </dsp:sp>
    <dsp:sp modelId="{2A153017-4DF1-4F6B-9F9B-8130087035FF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0CF879-C92B-4761-9078-E9050FC36EE4}">
      <dsp:nvSpPr>
        <dsp:cNvPr id="0" name=""/>
        <dsp:cNvSpPr/>
      </dsp:nvSpPr>
      <dsp:spPr>
        <a:xfrm>
          <a:off x="0" y="348075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Unable to get to an acceptable accuracy for Tensorflow</a:t>
          </a:r>
        </a:p>
      </dsp:txBody>
      <dsp:txXfrm>
        <a:off x="0" y="3480751"/>
        <a:ext cx="10515600" cy="8700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813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853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269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372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105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509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741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80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775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320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96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486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ths And Science Formulae">
            <a:extLst>
              <a:ext uri="{FF2B5EF4-FFF2-40B4-BE49-F238E27FC236}">
                <a16:creationId xmlns:a16="http://schemas.microsoft.com/office/drawing/2014/main" id="{15C2E625-8DCF-D31B-2DC2-DE3AE8E0BC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EBEBEB"/>
                </a:solidFill>
                <a:ea typeface="+mj-lt"/>
                <a:cs typeface="+mj-lt"/>
              </a:rPr>
              <a:t>CSCI-4950 Final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Ian Roberson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50CDE6-94A9-CF66-1831-2EEE852AC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pic>
        <p:nvPicPr>
          <p:cNvPr id="6" name="Graphic 5" descr="Question mark">
            <a:extLst>
              <a:ext uri="{FF2B5EF4-FFF2-40B4-BE49-F238E27FC236}">
                <a16:creationId xmlns:a16="http://schemas.microsoft.com/office/drawing/2014/main" id="{C6D39385-6BE4-5BAD-1486-B7687DB96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30090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7DC90F-BCF4-1B02-D101-8BD4E2333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Image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CEF03-337E-B21B-DDA6-AF34C04BC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/>
              <a:t>Split dataset into fractured and not fractured</a:t>
            </a:r>
          </a:p>
          <a:p>
            <a:r>
              <a:rPr lang="en-US" sz="2000"/>
              <a:t>Read each image with Skimage</a:t>
            </a:r>
          </a:p>
          <a:p>
            <a:r>
              <a:rPr lang="en-US" sz="2000"/>
              <a:t>Converting all images in the dataset to grayscale</a:t>
            </a:r>
          </a:p>
          <a:p>
            <a:r>
              <a:rPr lang="en-US" sz="2000"/>
              <a:t>Resize all images to 128x128 pixels</a:t>
            </a:r>
          </a:p>
          <a:p>
            <a:r>
              <a:rPr lang="en-US" sz="2000"/>
              <a:t>Flatten each image to a 1D array</a:t>
            </a:r>
          </a:p>
          <a:p>
            <a:r>
              <a:rPr lang="en-US" sz="2000"/>
              <a:t>Append 1D array to data list</a:t>
            </a:r>
          </a:p>
          <a:p>
            <a:endParaRPr lang="en-US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DD7264-AE4F-050F-2ABD-CE3E07CFD7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26" r="26254" b="-4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604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Network connection abstract against a white background">
            <a:extLst>
              <a:ext uri="{FF2B5EF4-FFF2-40B4-BE49-F238E27FC236}">
                <a16:creationId xmlns:a16="http://schemas.microsoft.com/office/drawing/2014/main" id="{173A2698-D700-A23D-1621-DE32C9C36D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4" r="44725" b="-4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99410F-7F7B-C93C-33C0-54DD3AA1C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/>
              <a:t>Fracture Detection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3C2D0-97AE-EAE7-6667-1660D2A1C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/>
              <a:t>Scikit-Learn SVC machine learning approach</a:t>
            </a:r>
          </a:p>
          <a:p>
            <a:r>
              <a:rPr lang="en-US" sz="2000"/>
              <a:t>Tensorflow Neural Network deep learning approach</a:t>
            </a:r>
          </a:p>
        </p:txBody>
      </p:sp>
    </p:spTree>
    <p:extLst>
      <p:ext uri="{BB962C8B-B14F-4D97-AF65-F5344CB8AC3E}">
        <p14:creationId xmlns:p14="http://schemas.microsoft.com/office/powerpoint/2010/main" val="3886873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05CBC3C-2E5A-4839-8B9B-2E5A6ADF0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B5B423A-57CC-4C58-AA26-8E2E862B0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5217023" cy="3994777"/>
          </a:xfrm>
          <a:custGeom>
            <a:avLst/>
            <a:gdLst>
              <a:gd name="connsiteX0" fmla="*/ 1945461 w 5217023"/>
              <a:gd name="connsiteY0" fmla="*/ 3787398 h 3994777"/>
              <a:gd name="connsiteX1" fmla="*/ 1942113 w 5217023"/>
              <a:gd name="connsiteY1" fmla="*/ 3790053 h 3994777"/>
              <a:gd name="connsiteX2" fmla="*/ 1946982 w 5217023"/>
              <a:gd name="connsiteY2" fmla="*/ 3787990 h 3994777"/>
              <a:gd name="connsiteX3" fmla="*/ 1945461 w 5217023"/>
              <a:gd name="connsiteY3" fmla="*/ 3787398 h 3994777"/>
              <a:gd name="connsiteX4" fmla="*/ 0 w 5217023"/>
              <a:gd name="connsiteY4" fmla="*/ 0 h 3994777"/>
              <a:gd name="connsiteX5" fmla="*/ 5030958 w 5217023"/>
              <a:gd name="connsiteY5" fmla="*/ 0 h 3994777"/>
              <a:gd name="connsiteX6" fmla="*/ 5046198 w 5217023"/>
              <a:gd name="connsiteY6" fmla="*/ 153449 h 3994777"/>
              <a:gd name="connsiteX7" fmla="*/ 5055729 w 5217023"/>
              <a:gd name="connsiteY7" fmla="*/ 415828 h 3994777"/>
              <a:gd name="connsiteX8" fmla="*/ 4735242 w 5217023"/>
              <a:gd name="connsiteY8" fmla="*/ 1867130 h 3994777"/>
              <a:gd name="connsiteX9" fmla="*/ 3907395 w 5217023"/>
              <a:gd name="connsiteY9" fmla="*/ 2938441 h 3994777"/>
              <a:gd name="connsiteX10" fmla="*/ 3946497 w 5217023"/>
              <a:gd name="connsiteY10" fmla="*/ 2908567 h 3994777"/>
              <a:gd name="connsiteX11" fmla="*/ 4585421 w 5217023"/>
              <a:gd name="connsiteY11" fmla="*/ 2188401 h 3994777"/>
              <a:gd name="connsiteX12" fmla="*/ 5142585 w 5217023"/>
              <a:gd name="connsiteY12" fmla="*/ 276891 h 3994777"/>
              <a:gd name="connsiteX13" fmla="*/ 5121833 w 5217023"/>
              <a:gd name="connsiteY13" fmla="*/ 30208 h 3994777"/>
              <a:gd name="connsiteX14" fmla="*/ 5116229 w 5217023"/>
              <a:gd name="connsiteY14" fmla="*/ 0 h 3994777"/>
              <a:gd name="connsiteX15" fmla="*/ 5184724 w 5217023"/>
              <a:gd name="connsiteY15" fmla="*/ 0 h 3994777"/>
              <a:gd name="connsiteX16" fmla="*/ 5196265 w 5217023"/>
              <a:gd name="connsiteY16" fmla="*/ 66113 h 3994777"/>
              <a:gd name="connsiteX17" fmla="*/ 5058603 w 5217023"/>
              <a:gd name="connsiteY17" fmla="*/ 1368242 h 3994777"/>
              <a:gd name="connsiteX18" fmla="*/ 4096624 w 5217023"/>
              <a:gd name="connsiteY18" fmla="*/ 2870829 h 3994777"/>
              <a:gd name="connsiteX19" fmla="*/ 3833203 w 5217023"/>
              <a:gd name="connsiteY19" fmla="*/ 3092190 h 3994777"/>
              <a:gd name="connsiteX20" fmla="*/ 3536509 w 5217023"/>
              <a:gd name="connsiteY20" fmla="*/ 3297128 h 3994777"/>
              <a:gd name="connsiteX21" fmla="*/ 3148966 w 5217023"/>
              <a:gd name="connsiteY21" fmla="*/ 3485478 h 3994777"/>
              <a:gd name="connsiteX22" fmla="*/ 1860557 w 5217023"/>
              <a:gd name="connsiteY22" fmla="*/ 3880910 h 3994777"/>
              <a:gd name="connsiteX23" fmla="*/ 573715 w 5217023"/>
              <a:gd name="connsiteY23" fmla="*/ 3983764 h 3994777"/>
              <a:gd name="connsiteX24" fmla="*/ 108410 w 5217023"/>
              <a:gd name="connsiteY24" fmla="*/ 3908816 h 3994777"/>
              <a:gd name="connsiteX25" fmla="*/ 0 w 5217023"/>
              <a:gd name="connsiteY25" fmla="*/ 3876793 h 3994777"/>
              <a:gd name="connsiteX26" fmla="*/ 0 w 5217023"/>
              <a:gd name="connsiteY26" fmla="*/ 3802912 h 3994777"/>
              <a:gd name="connsiteX27" fmla="*/ 36975 w 5217023"/>
              <a:gd name="connsiteY27" fmla="*/ 3815954 h 3994777"/>
              <a:gd name="connsiteX28" fmla="*/ 561628 w 5217023"/>
              <a:gd name="connsiteY28" fmla="*/ 3912655 h 3994777"/>
              <a:gd name="connsiteX29" fmla="*/ 1683086 w 5217023"/>
              <a:gd name="connsiteY29" fmla="*/ 3844334 h 3994777"/>
              <a:gd name="connsiteX30" fmla="*/ 1806023 w 5217023"/>
              <a:gd name="connsiteY30" fmla="*/ 3820992 h 3994777"/>
              <a:gd name="connsiteX31" fmla="*/ 1921817 w 5217023"/>
              <a:gd name="connsiteY31" fmla="*/ 3795747 h 3994777"/>
              <a:gd name="connsiteX32" fmla="*/ 1243689 w 5217023"/>
              <a:gd name="connsiteY32" fmla="*/ 3846539 h 3994777"/>
              <a:gd name="connsiteX33" fmla="*/ 62875 w 5217023"/>
              <a:gd name="connsiteY33" fmla="*/ 3668143 h 3994777"/>
              <a:gd name="connsiteX34" fmla="*/ 0 w 5217023"/>
              <a:gd name="connsiteY34" fmla="*/ 3644185 h 3994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217023" h="3994777">
                <a:moveTo>
                  <a:pt x="1945461" y="3787398"/>
                </a:moveTo>
                <a:lnTo>
                  <a:pt x="1942113" y="3790053"/>
                </a:lnTo>
                <a:lnTo>
                  <a:pt x="1946982" y="3787990"/>
                </a:lnTo>
                <a:cubicBezTo>
                  <a:pt x="1946982" y="3787990"/>
                  <a:pt x="1946379" y="3787019"/>
                  <a:pt x="1945461" y="3787398"/>
                </a:cubicBezTo>
                <a:close/>
                <a:moveTo>
                  <a:pt x="0" y="0"/>
                </a:moveTo>
                <a:lnTo>
                  <a:pt x="5030958" y="0"/>
                </a:lnTo>
                <a:lnTo>
                  <a:pt x="5046198" y="153449"/>
                </a:lnTo>
                <a:cubicBezTo>
                  <a:pt x="5052189" y="240558"/>
                  <a:pt x="5055458" y="328007"/>
                  <a:pt x="5055729" y="415828"/>
                </a:cubicBezTo>
                <a:cubicBezTo>
                  <a:pt x="5057604" y="923672"/>
                  <a:pt x="4959210" y="1409054"/>
                  <a:pt x="4735242" y="1867130"/>
                </a:cubicBezTo>
                <a:cubicBezTo>
                  <a:pt x="4533284" y="2280198"/>
                  <a:pt x="4248921" y="2629330"/>
                  <a:pt x="3907395" y="2938441"/>
                </a:cubicBezTo>
                <a:cubicBezTo>
                  <a:pt x="3922498" y="2931535"/>
                  <a:pt x="3935859" y="2921330"/>
                  <a:pt x="3946497" y="2908567"/>
                </a:cubicBezTo>
                <a:cubicBezTo>
                  <a:pt x="4193494" y="2700987"/>
                  <a:pt x="4408756" y="2458364"/>
                  <a:pt x="4585421" y="2188401"/>
                </a:cubicBezTo>
                <a:cubicBezTo>
                  <a:pt x="4967641" y="1608533"/>
                  <a:pt x="5169304" y="975361"/>
                  <a:pt x="5142585" y="276891"/>
                </a:cubicBezTo>
                <a:cubicBezTo>
                  <a:pt x="5139764" y="194215"/>
                  <a:pt x="5132824" y="111888"/>
                  <a:pt x="5121833" y="30208"/>
                </a:cubicBezTo>
                <a:lnTo>
                  <a:pt x="5116229" y="0"/>
                </a:lnTo>
                <a:lnTo>
                  <a:pt x="5184724" y="0"/>
                </a:lnTo>
                <a:lnTo>
                  <a:pt x="5196265" y="66113"/>
                </a:lnTo>
                <a:cubicBezTo>
                  <a:pt x="5249921" y="496647"/>
                  <a:pt x="5197997" y="931171"/>
                  <a:pt x="5058603" y="1368242"/>
                </a:cubicBezTo>
                <a:cubicBezTo>
                  <a:pt x="4872414" y="1953929"/>
                  <a:pt x="4544298" y="2451351"/>
                  <a:pt x="4096624" y="2870829"/>
                </a:cubicBezTo>
                <a:cubicBezTo>
                  <a:pt x="4012832" y="2949426"/>
                  <a:pt x="3924415" y="3022439"/>
                  <a:pt x="3833203" y="3092190"/>
                </a:cubicBezTo>
                <a:cubicBezTo>
                  <a:pt x="3741992" y="3161943"/>
                  <a:pt x="3648667" y="3225510"/>
                  <a:pt x="3536509" y="3297128"/>
                </a:cubicBezTo>
                <a:cubicBezTo>
                  <a:pt x="3427215" y="3372735"/>
                  <a:pt x="3288598" y="3430233"/>
                  <a:pt x="3148966" y="3485478"/>
                </a:cubicBezTo>
                <a:cubicBezTo>
                  <a:pt x="2729930" y="3651299"/>
                  <a:pt x="2302194" y="3788890"/>
                  <a:pt x="1860557" y="3880910"/>
                </a:cubicBezTo>
                <a:cubicBezTo>
                  <a:pt x="1435974" y="3969444"/>
                  <a:pt x="1008052" y="4017957"/>
                  <a:pt x="573715" y="3983764"/>
                </a:cubicBezTo>
                <a:cubicBezTo>
                  <a:pt x="415134" y="3971300"/>
                  <a:pt x="259585" y="3947743"/>
                  <a:pt x="108410" y="3908816"/>
                </a:cubicBezTo>
                <a:lnTo>
                  <a:pt x="0" y="3876793"/>
                </a:lnTo>
                <a:lnTo>
                  <a:pt x="0" y="3802912"/>
                </a:lnTo>
                <a:lnTo>
                  <a:pt x="36975" y="3815954"/>
                </a:lnTo>
                <a:cubicBezTo>
                  <a:pt x="206404" y="3867475"/>
                  <a:pt x="382020" y="3897326"/>
                  <a:pt x="561628" y="3912655"/>
                </a:cubicBezTo>
                <a:cubicBezTo>
                  <a:pt x="938583" y="3944832"/>
                  <a:pt x="1311814" y="3910697"/>
                  <a:pt x="1683086" y="3844334"/>
                </a:cubicBezTo>
                <a:cubicBezTo>
                  <a:pt x="1724123" y="3837151"/>
                  <a:pt x="1765097" y="3829374"/>
                  <a:pt x="1806023" y="3820992"/>
                </a:cubicBezTo>
                <a:cubicBezTo>
                  <a:pt x="1844740" y="3813079"/>
                  <a:pt x="1883218" y="3804161"/>
                  <a:pt x="1921817" y="3795747"/>
                </a:cubicBezTo>
                <a:cubicBezTo>
                  <a:pt x="1697011" y="3826435"/>
                  <a:pt x="1470551" y="3843387"/>
                  <a:pt x="1243689" y="3846539"/>
                </a:cubicBezTo>
                <a:cubicBezTo>
                  <a:pt x="839058" y="3849054"/>
                  <a:pt x="443424" y="3800206"/>
                  <a:pt x="62875" y="3668143"/>
                </a:cubicBezTo>
                <a:lnTo>
                  <a:pt x="0" y="364418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7EEC9B-A3CF-45A0-521E-AF6013160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3770"/>
            <a:ext cx="3220329" cy="2027227"/>
          </a:xfrm>
        </p:spPr>
        <p:txBody>
          <a:bodyPr anchor="t">
            <a:normAutofit/>
          </a:bodyPr>
          <a:lstStyle/>
          <a:p>
            <a:r>
              <a:rPr lang="en-US" sz="3400">
                <a:solidFill>
                  <a:srgbClr val="FFFFFF"/>
                </a:solidFill>
                <a:ea typeface="+mj-lt"/>
                <a:cs typeface="+mj-lt"/>
              </a:rPr>
              <a:t>Scikit Learn - Support Vector Classifier (SVC)</a:t>
            </a:r>
            <a:endParaRPr lang="en-US" sz="34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ECC64F8-715D-D1AA-A7CB-A8CC587593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0272340"/>
              </p:ext>
            </p:extLst>
          </p:nvPr>
        </p:nvGraphicFramePr>
        <p:xfrm>
          <a:off x="5542672" y="541606"/>
          <a:ext cx="5811128" cy="5678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4607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05CBC3C-2E5A-4839-8B9B-2E5A6ADF0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B5B423A-57CC-4C58-AA26-8E2E862B0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5217023" cy="3994777"/>
          </a:xfrm>
          <a:custGeom>
            <a:avLst/>
            <a:gdLst>
              <a:gd name="connsiteX0" fmla="*/ 1945461 w 5217023"/>
              <a:gd name="connsiteY0" fmla="*/ 3787398 h 3994777"/>
              <a:gd name="connsiteX1" fmla="*/ 1942113 w 5217023"/>
              <a:gd name="connsiteY1" fmla="*/ 3790053 h 3994777"/>
              <a:gd name="connsiteX2" fmla="*/ 1946982 w 5217023"/>
              <a:gd name="connsiteY2" fmla="*/ 3787990 h 3994777"/>
              <a:gd name="connsiteX3" fmla="*/ 1945461 w 5217023"/>
              <a:gd name="connsiteY3" fmla="*/ 3787398 h 3994777"/>
              <a:gd name="connsiteX4" fmla="*/ 0 w 5217023"/>
              <a:gd name="connsiteY4" fmla="*/ 0 h 3994777"/>
              <a:gd name="connsiteX5" fmla="*/ 5030958 w 5217023"/>
              <a:gd name="connsiteY5" fmla="*/ 0 h 3994777"/>
              <a:gd name="connsiteX6" fmla="*/ 5046198 w 5217023"/>
              <a:gd name="connsiteY6" fmla="*/ 153449 h 3994777"/>
              <a:gd name="connsiteX7" fmla="*/ 5055729 w 5217023"/>
              <a:gd name="connsiteY7" fmla="*/ 415828 h 3994777"/>
              <a:gd name="connsiteX8" fmla="*/ 4735242 w 5217023"/>
              <a:gd name="connsiteY8" fmla="*/ 1867130 h 3994777"/>
              <a:gd name="connsiteX9" fmla="*/ 3907395 w 5217023"/>
              <a:gd name="connsiteY9" fmla="*/ 2938441 h 3994777"/>
              <a:gd name="connsiteX10" fmla="*/ 3946497 w 5217023"/>
              <a:gd name="connsiteY10" fmla="*/ 2908567 h 3994777"/>
              <a:gd name="connsiteX11" fmla="*/ 4585421 w 5217023"/>
              <a:gd name="connsiteY11" fmla="*/ 2188401 h 3994777"/>
              <a:gd name="connsiteX12" fmla="*/ 5142585 w 5217023"/>
              <a:gd name="connsiteY12" fmla="*/ 276891 h 3994777"/>
              <a:gd name="connsiteX13" fmla="*/ 5121833 w 5217023"/>
              <a:gd name="connsiteY13" fmla="*/ 30208 h 3994777"/>
              <a:gd name="connsiteX14" fmla="*/ 5116229 w 5217023"/>
              <a:gd name="connsiteY14" fmla="*/ 0 h 3994777"/>
              <a:gd name="connsiteX15" fmla="*/ 5184724 w 5217023"/>
              <a:gd name="connsiteY15" fmla="*/ 0 h 3994777"/>
              <a:gd name="connsiteX16" fmla="*/ 5196265 w 5217023"/>
              <a:gd name="connsiteY16" fmla="*/ 66113 h 3994777"/>
              <a:gd name="connsiteX17" fmla="*/ 5058603 w 5217023"/>
              <a:gd name="connsiteY17" fmla="*/ 1368242 h 3994777"/>
              <a:gd name="connsiteX18" fmla="*/ 4096624 w 5217023"/>
              <a:gd name="connsiteY18" fmla="*/ 2870829 h 3994777"/>
              <a:gd name="connsiteX19" fmla="*/ 3833203 w 5217023"/>
              <a:gd name="connsiteY19" fmla="*/ 3092190 h 3994777"/>
              <a:gd name="connsiteX20" fmla="*/ 3536509 w 5217023"/>
              <a:gd name="connsiteY20" fmla="*/ 3297128 h 3994777"/>
              <a:gd name="connsiteX21" fmla="*/ 3148966 w 5217023"/>
              <a:gd name="connsiteY21" fmla="*/ 3485478 h 3994777"/>
              <a:gd name="connsiteX22" fmla="*/ 1860557 w 5217023"/>
              <a:gd name="connsiteY22" fmla="*/ 3880910 h 3994777"/>
              <a:gd name="connsiteX23" fmla="*/ 573715 w 5217023"/>
              <a:gd name="connsiteY23" fmla="*/ 3983764 h 3994777"/>
              <a:gd name="connsiteX24" fmla="*/ 108410 w 5217023"/>
              <a:gd name="connsiteY24" fmla="*/ 3908816 h 3994777"/>
              <a:gd name="connsiteX25" fmla="*/ 0 w 5217023"/>
              <a:gd name="connsiteY25" fmla="*/ 3876793 h 3994777"/>
              <a:gd name="connsiteX26" fmla="*/ 0 w 5217023"/>
              <a:gd name="connsiteY26" fmla="*/ 3802912 h 3994777"/>
              <a:gd name="connsiteX27" fmla="*/ 36975 w 5217023"/>
              <a:gd name="connsiteY27" fmla="*/ 3815954 h 3994777"/>
              <a:gd name="connsiteX28" fmla="*/ 561628 w 5217023"/>
              <a:gd name="connsiteY28" fmla="*/ 3912655 h 3994777"/>
              <a:gd name="connsiteX29" fmla="*/ 1683086 w 5217023"/>
              <a:gd name="connsiteY29" fmla="*/ 3844334 h 3994777"/>
              <a:gd name="connsiteX30" fmla="*/ 1806023 w 5217023"/>
              <a:gd name="connsiteY30" fmla="*/ 3820992 h 3994777"/>
              <a:gd name="connsiteX31" fmla="*/ 1921817 w 5217023"/>
              <a:gd name="connsiteY31" fmla="*/ 3795747 h 3994777"/>
              <a:gd name="connsiteX32" fmla="*/ 1243689 w 5217023"/>
              <a:gd name="connsiteY32" fmla="*/ 3846539 h 3994777"/>
              <a:gd name="connsiteX33" fmla="*/ 62875 w 5217023"/>
              <a:gd name="connsiteY33" fmla="*/ 3668143 h 3994777"/>
              <a:gd name="connsiteX34" fmla="*/ 0 w 5217023"/>
              <a:gd name="connsiteY34" fmla="*/ 3644185 h 3994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217023" h="3994777">
                <a:moveTo>
                  <a:pt x="1945461" y="3787398"/>
                </a:moveTo>
                <a:lnTo>
                  <a:pt x="1942113" y="3790053"/>
                </a:lnTo>
                <a:lnTo>
                  <a:pt x="1946982" y="3787990"/>
                </a:lnTo>
                <a:cubicBezTo>
                  <a:pt x="1946982" y="3787990"/>
                  <a:pt x="1946379" y="3787019"/>
                  <a:pt x="1945461" y="3787398"/>
                </a:cubicBezTo>
                <a:close/>
                <a:moveTo>
                  <a:pt x="0" y="0"/>
                </a:moveTo>
                <a:lnTo>
                  <a:pt x="5030958" y="0"/>
                </a:lnTo>
                <a:lnTo>
                  <a:pt x="5046198" y="153449"/>
                </a:lnTo>
                <a:cubicBezTo>
                  <a:pt x="5052189" y="240558"/>
                  <a:pt x="5055458" y="328007"/>
                  <a:pt x="5055729" y="415828"/>
                </a:cubicBezTo>
                <a:cubicBezTo>
                  <a:pt x="5057604" y="923672"/>
                  <a:pt x="4959210" y="1409054"/>
                  <a:pt x="4735242" y="1867130"/>
                </a:cubicBezTo>
                <a:cubicBezTo>
                  <a:pt x="4533284" y="2280198"/>
                  <a:pt x="4248921" y="2629330"/>
                  <a:pt x="3907395" y="2938441"/>
                </a:cubicBezTo>
                <a:cubicBezTo>
                  <a:pt x="3922498" y="2931535"/>
                  <a:pt x="3935859" y="2921330"/>
                  <a:pt x="3946497" y="2908567"/>
                </a:cubicBezTo>
                <a:cubicBezTo>
                  <a:pt x="4193494" y="2700987"/>
                  <a:pt x="4408756" y="2458364"/>
                  <a:pt x="4585421" y="2188401"/>
                </a:cubicBezTo>
                <a:cubicBezTo>
                  <a:pt x="4967641" y="1608533"/>
                  <a:pt x="5169304" y="975361"/>
                  <a:pt x="5142585" y="276891"/>
                </a:cubicBezTo>
                <a:cubicBezTo>
                  <a:pt x="5139764" y="194215"/>
                  <a:pt x="5132824" y="111888"/>
                  <a:pt x="5121833" y="30208"/>
                </a:cubicBezTo>
                <a:lnTo>
                  <a:pt x="5116229" y="0"/>
                </a:lnTo>
                <a:lnTo>
                  <a:pt x="5184724" y="0"/>
                </a:lnTo>
                <a:lnTo>
                  <a:pt x="5196265" y="66113"/>
                </a:lnTo>
                <a:cubicBezTo>
                  <a:pt x="5249921" y="496647"/>
                  <a:pt x="5197997" y="931171"/>
                  <a:pt x="5058603" y="1368242"/>
                </a:cubicBezTo>
                <a:cubicBezTo>
                  <a:pt x="4872414" y="1953929"/>
                  <a:pt x="4544298" y="2451351"/>
                  <a:pt x="4096624" y="2870829"/>
                </a:cubicBezTo>
                <a:cubicBezTo>
                  <a:pt x="4012832" y="2949426"/>
                  <a:pt x="3924415" y="3022439"/>
                  <a:pt x="3833203" y="3092190"/>
                </a:cubicBezTo>
                <a:cubicBezTo>
                  <a:pt x="3741992" y="3161943"/>
                  <a:pt x="3648667" y="3225510"/>
                  <a:pt x="3536509" y="3297128"/>
                </a:cubicBezTo>
                <a:cubicBezTo>
                  <a:pt x="3427215" y="3372735"/>
                  <a:pt x="3288598" y="3430233"/>
                  <a:pt x="3148966" y="3485478"/>
                </a:cubicBezTo>
                <a:cubicBezTo>
                  <a:pt x="2729930" y="3651299"/>
                  <a:pt x="2302194" y="3788890"/>
                  <a:pt x="1860557" y="3880910"/>
                </a:cubicBezTo>
                <a:cubicBezTo>
                  <a:pt x="1435974" y="3969444"/>
                  <a:pt x="1008052" y="4017957"/>
                  <a:pt x="573715" y="3983764"/>
                </a:cubicBezTo>
                <a:cubicBezTo>
                  <a:pt x="415134" y="3971300"/>
                  <a:pt x="259585" y="3947743"/>
                  <a:pt x="108410" y="3908816"/>
                </a:cubicBezTo>
                <a:lnTo>
                  <a:pt x="0" y="3876793"/>
                </a:lnTo>
                <a:lnTo>
                  <a:pt x="0" y="3802912"/>
                </a:lnTo>
                <a:lnTo>
                  <a:pt x="36975" y="3815954"/>
                </a:lnTo>
                <a:cubicBezTo>
                  <a:pt x="206404" y="3867475"/>
                  <a:pt x="382020" y="3897326"/>
                  <a:pt x="561628" y="3912655"/>
                </a:cubicBezTo>
                <a:cubicBezTo>
                  <a:pt x="938583" y="3944832"/>
                  <a:pt x="1311814" y="3910697"/>
                  <a:pt x="1683086" y="3844334"/>
                </a:cubicBezTo>
                <a:cubicBezTo>
                  <a:pt x="1724123" y="3837151"/>
                  <a:pt x="1765097" y="3829374"/>
                  <a:pt x="1806023" y="3820992"/>
                </a:cubicBezTo>
                <a:cubicBezTo>
                  <a:pt x="1844740" y="3813079"/>
                  <a:pt x="1883218" y="3804161"/>
                  <a:pt x="1921817" y="3795747"/>
                </a:cubicBezTo>
                <a:cubicBezTo>
                  <a:pt x="1697011" y="3826435"/>
                  <a:pt x="1470551" y="3843387"/>
                  <a:pt x="1243689" y="3846539"/>
                </a:cubicBezTo>
                <a:cubicBezTo>
                  <a:pt x="839058" y="3849054"/>
                  <a:pt x="443424" y="3800206"/>
                  <a:pt x="62875" y="3668143"/>
                </a:cubicBezTo>
                <a:lnTo>
                  <a:pt x="0" y="364418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8D0A38-7573-3D4B-D6D4-7F48CB255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3770"/>
            <a:ext cx="3220329" cy="2027227"/>
          </a:xfrm>
        </p:spPr>
        <p:txBody>
          <a:bodyPr anchor="t">
            <a:normAutofit/>
          </a:bodyPr>
          <a:lstStyle/>
          <a:p>
            <a:r>
              <a:rPr lang="en-US" sz="4200">
                <a:solidFill>
                  <a:srgbClr val="FFFFFF"/>
                </a:solidFill>
              </a:rPr>
              <a:t>SVC Machine Learning Performance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F5E37A5-8830-6858-F1C7-904BC8814F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8867743"/>
              </p:ext>
            </p:extLst>
          </p:nvPr>
        </p:nvGraphicFramePr>
        <p:xfrm>
          <a:off x="5542672" y="541606"/>
          <a:ext cx="5811128" cy="5678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3252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05CBC3C-2E5A-4839-8B9B-2E5A6ADF0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B5B423A-57CC-4C58-AA26-8E2E862B0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5217023" cy="3994777"/>
          </a:xfrm>
          <a:custGeom>
            <a:avLst/>
            <a:gdLst>
              <a:gd name="connsiteX0" fmla="*/ 1945461 w 5217023"/>
              <a:gd name="connsiteY0" fmla="*/ 3787398 h 3994777"/>
              <a:gd name="connsiteX1" fmla="*/ 1942113 w 5217023"/>
              <a:gd name="connsiteY1" fmla="*/ 3790053 h 3994777"/>
              <a:gd name="connsiteX2" fmla="*/ 1946982 w 5217023"/>
              <a:gd name="connsiteY2" fmla="*/ 3787990 h 3994777"/>
              <a:gd name="connsiteX3" fmla="*/ 1945461 w 5217023"/>
              <a:gd name="connsiteY3" fmla="*/ 3787398 h 3994777"/>
              <a:gd name="connsiteX4" fmla="*/ 0 w 5217023"/>
              <a:gd name="connsiteY4" fmla="*/ 0 h 3994777"/>
              <a:gd name="connsiteX5" fmla="*/ 5030958 w 5217023"/>
              <a:gd name="connsiteY5" fmla="*/ 0 h 3994777"/>
              <a:gd name="connsiteX6" fmla="*/ 5046198 w 5217023"/>
              <a:gd name="connsiteY6" fmla="*/ 153449 h 3994777"/>
              <a:gd name="connsiteX7" fmla="*/ 5055729 w 5217023"/>
              <a:gd name="connsiteY7" fmla="*/ 415828 h 3994777"/>
              <a:gd name="connsiteX8" fmla="*/ 4735242 w 5217023"/>
              <a:gd name="connsiteY8" fmla="*/ 1867130 h 3994777"/>
              <a:gd name="connsiteX9" fmla="*/ 3907395 w 5217023"/>
              <a:gd name="connsiteY9" fmla="*/ 2938441 h 3994777"/>
              <a:gd name="connsiteX10" fmla="*/ 3946497 w 5217023"/>
              <a:gd name="connsiteY10" fmla="*/ 2908567 h 3994777"/>
              <a:gd name="connsiteX11" fmla="*/ 4585421 w 5217023"/>
              <a:gd name="connsiteY11" fmla="*/ 2188401 h 3994777"/>
              <a:gd name="connsiteX12" fmla="*/ 5142585 w 5217023"/>
              <a:gd name="connsiteY12" fmla="*/ 276891 h 3994777"/>
              <a:gd name="connsiteX13" fmla="*/ 5121833 w 5217023"/>
              <a:gd name="connsiteY13" fmla="*/ 30208 h 3994777"/>
              <a:gd name="connsiteX14" fmla="*/ 5116229 w 5217023"/>
              <a:gd name="connsiteY14" fmla="*/ 0 h 3994777"/>
              <a:gd name="connsiteX15" fmla="*/ 5184724 w 5217023"/>
              <a:gd name="connsiteY15" fmla="*/ 0 h 3994777"/>
              <a:gd name="connsiteX16" fmla="*/ 5196265 w 5217023"/>
              <a:gd name="connsiteY16" fmla="*/ 66113 h 3994777"/>
              <a:gd name="connsiteX17" fmla="*/ 5058603 w 5217023"/>
              <a:gd name="connsiteY17" fmla="*/ 1368242 h 3994777"/>
              <a:gd name="connsiteX18" fmla="*/ 4096624 w 5217023"/>
              <a:gd name="connsiteY18" fmla="*/ 2870829 h 3994777"/>
              <a:gd name="connsiteX19" fmla="*/ 3833203 w 5217023"/>
              <a:gd name="connsiteY19" fmla="*/ 3092190 h 3994777"/>
              <a:gd name="connsiteX20" fmla="*/ 3536509 w 5217023"/>
              <a:gd name="connsiteY20" fmla="*/ 3297128 h 3994777"/>
              <a:gd name="connsiteX21" fmla="*/ 3148966 w 5217023"/>
              <a:gd name="connsiteY21" fmla="*/ 3485478 h 3994777"/>
              <a:gd name="connsiteX22" fmla="*/ 1860557 w 5217023"/>
              <a:gd name="connsiteY22" fmla="*/ 3880910 h 3994777"/>
              <a:gd name="connsiteX23" fmla="*/ 573715 w 5217023"/>
              <a:gd name="connsiteY23" fmla="*/ 3983764 h 3994777"/>
              <a:gd name="connsiteX24" fmla="*/ 108410 w 5217023"/>
              <a:gd name="connsiteY24" fmla="*/ 3908816 h 3994777"/>
              <a:gd name="connsiteX25" fmla="*/ 0 w 5217023"/>
              <a:gd name="connsiteY25" fmla="*/ 3876793 h 3994777"/>
              <a:gd name="connsiteX26" fmla="*/ 0 w 5217023"/>
              <a:gd name="connsiteY26" fmla="*/ 3802912 h 3994777"/>
              <a:gd name="connsiteX27" fmla="*/ 36975 w 5217023"/>
              <a:gd name="connsiteY27" fmla="*/ 3815954 h 3994777"/>
              <a:gd name="connsiteX28" fmla="*/ 561628 w 5217023"/>
              <a:gd name="connsiteY28" fmla="*/ 3912655 h 3994777"/>
              <a:gd name="connsiteX29" fmla="*/ 1683086 w 5217023"/>
              <a:gd name="connsiteY29" fmla="*/ 3844334 h 3994777"/>
              <a:gd name="connsiteX30" fmla="*/ 1806023 w 5217023"/>
              <a:gd name="connsiteY30" fmla="*/ 3820992 h 3994777"/>
              <a:gd name="connsiteX31" fmla="*/ 1921817 w 5217023"/>
              <a:gd name="connsiteY31" fmla="*/ 3795747 h 3994777"/>
              <a:gd name="connsiteX32" fmla="*/ 1243689 w 5217023"/>
              <a:gd name="connsiteY32" fmla="*/ 3846539 h 3994777"/>
              <a:gd name="connsiteX33" fmla="*/ 62875 w 5217023"/>
              <a:gd name="connsiteY33" fmla="*/ 3668143 h 3994777"/>
              <a:gd name="connsiteX34" fmla="*/ 0 w 5217023"/>
              <a:gd name="connsiteY34" fmla="*/ 3644185 h 3994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217023" h="3994777">
                <a:moveTo>
                  <a:pt x="1945461" y="3787398"/>
                </a:moveTo>
                <a:lnTo>
                  <a:pt x="1942113" y="3790053"/>
                </a:lnTo>
                <a:lnTo>
                  <a:pt x="1946982" y="3787990"/>
                </a:lnTo>
                <a:cubicBezTo>
                  <a:pt x="1946982" y="3787990"/>
                  <a:pt x="1946379" y="3787019"/>
                  <a:pt x="1945461" y="3787398"/>
                </a:cubicBezTo>
                <a:close/>
                <a:moveTo>
                  <a:pt x="0" y="0"/>
                </a:moveTo>
                <a:lnTo>
                  <a:pt x="5030958" y="0"/>
                </a:lnTo>
                <a:lnTo>
                  <a:pt x="5046198" y="153449"/>
                </a:lnTo>
                <a:cubicBezTo>
                  <a:pt x="5052189" y="240558"/>
                  <a:pt x="5055458" y="328007"/>
                  <a:pt x="5055729" y="415828"/>
                </a:cubicBezTo>
                <a:cubicBezTo>
                  <a:pt x="5057604" y="923672"/>
                  <a:pt x="4959210" y="1409054"/>
                  <a:pt x="4735242" y="1867130"/>
                </a:cubicBezTo>
                <a:cubicBezTo>
                  <a:pt x="4533284" y="2280198"/>
                  <a:pt x="4248921" y="2629330"/>
                  <a:pt x="3907395" y="2938441"/>
                </a:cubicBezTo>
                <a:cubicBezTo>
                  <a:pt x="3922498" y="2931535"/>
                  <a:pt x="3935859" y="2921330"/>
                  <a:pt x="3946497" y="2908567"/>
                </a:cubicBezTo>
                <a:cubicBezTo>
                  <a:pt x="4193494" y="2700987"/>
                  <a:pt x="4408756" y="2458364"/>
                  <a:pt x="4585421" y="2188401"/>
                </a:cubicBezTo>
                <a:cubicBezTo>
                  <a:pt x="4967641" y="1608533"/>
                  <a:pt x="5169304" y="975361"/>
                  <a:pt x="5142585" y="276891"/>
                </a:cubicBezTo>
                <a:cubicBezTo>
                  <a:pt x="5139764" y="194215"/>
                  <a:pt x="5132824" y="111888"/>
                  <a:pt x="5121833" y="30208"/>
                </a:cubicBezTo>
                <a:lnTo>
                  <a:pt x="5116229" y="0"/>
                </a:lnTo>
                <a:lnTo>
                  <a:pt x="5184724" y="0"/>
                </a:lnTo>
                <a:lnTo>
                  <a:pt x="5196265" y="66113"/>
                </a:lnTo>
                <a:cubicBezTo>
                  <a:pt x="5249921" y="496647"/>
                  <a:pt x="5197997" y="931171"/>
                  <a:pt x="5058603" y="1368242"/>
                </a:cubicBezTo>
                <a:cubicBezTo>
                  <a:pt x="4872414" y="1953929"/>
                  <a:pt x="4544298" y="2451351"/>
                  <a:pt x="4096624" y="2870829"/>
                </a:cubicBezTo>
                <a:cubicBezTo>
                  <a:pt x="4012832" y="2949426"/>
                  <a:pt x="3924415" y="3022439"/>
                  <a:pt x="3833203" y="3092190"/>
                </a:cubicBezTo>
                <a:cubicBezTo>
                  <a:pt x="3741992" y="3161943"/>
                  <a:pt x="3648667" y="3225510"/>
                  <a:pt x="3536509" y="3297128"/>
                </a:cubicBezTo>
                <a:cubicBezTo>
                  <a:pt x="3427215" y="3372735"/>
                  <a:pt x="3288598" y="3430233"/>
                  <a:pt x="3148966" y="3485478"/>
                </a:cubicBezTo>
                <a:cubicBezTo>
                  <a:pt x="2729930" y="3651299"/>
                  <a:pt x="2302194" y="3788890"/>
                  <a:pt x="1860557" y="3880910"/>
                </a:cubicBezTo>
                <a:cubicBezTo>
                  <a:pt x="1435974" y="3969444"/>
                  <a:pt x="1008052" y="4017957"/>
                  <a:pt x="573715" y="3983764"/>
                </a:cubicBezTo>
                <a:cubicBezTo>
                  <a:pt x="415134" y="3971300"/>
                  <a:pt x="259585" y="3947743"/>
                  <a:pt x="108410" y="3908816"/>
                </a:cubicBezTo>
                <a:lnTo>
                  <a:pt x="0" y="3876793"/>
                </a:lnTo>
                <a:lnTo>
                  <a:pt x="0" y="3802912"/>
                </a:lnTo>
                <a:lnTo>
                  <a:pt x="36975" y="3815954"/>
                </a:lnTo>
                <a:cubicBezTo>
                  <a:pt x="206404" y="3867475"/>
                  <a:pt x="382020" y="3897326"/>
                  <a:pt x="561628" y="3912655"/>
                </a:cubicBezTo>
                <a:cubicBezTo>
                  <a:pt x="938583" y="3944832"/>
                  <a:pt x="1311814" y="3910697"/>
                  <a:pt x="1683086" y="3844334"/>
                </a:cubicBezTo>
                <a:cubicBezTo>
                  <a:pt x="1724123" y="3837151"/>
                  <a:pt x="1765097" y="3829374"/>
                  <a:pt x="1806023" y="3820992"/>
                </a:cubicBezTo>
                <a:cubicBezTo>
                  <a:pt x="1844740" y="3813079"/>
                  <a:pt x="1883218" y="3804161"/>
                  <a:pt x="1921817" y="3795747"/>
                </a:cubicBezTo>
                <a:cubicBezTo>
                  <a:pt x="1697011" y="3826435"/>
                  <a:pt x="1470551" y="3843387"/>
                  <a:pt x="1243689" y="3846539"/>
                </a:cubicBezTo>
                <a:cubicBezTo>
                  <a:pt x="839058" y="3849054"/>
                  <a:pt x="443424" y="3800206"/>
                  <a:pt x="62875" y="3668143"/>
                </a:cubicBezTo>
                <a:lnTo>
                  <a:pt x="0" y="364418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BB3301-BA76-885B-CC2C-3C34320B6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3770"/>
            <a:ext cx="3220329" cy="2027227"/>
          </a:xfrm>
        </p:spPr>
        <p:txBody>
          <a:bodyPr anchor="t">
            <a:normAutofit/>
          </a:bodyPr>
          <a:lstStyle/>
          <a:p>
            <a:r>
              <a:rPr lang="en-US" sz="3400">
                <a:solidFill>
                  <a:srgbClr val="FFFFFF"/>
                </a:solidFill>
                <a:ea typeface="+mj-lt"/>
                <a:cs typeface="+mj-lt"/>
              </a:rPr>
              <a:t>Tensorflow Deep Learning Neural Network</a:t>
            </a:r>
            <a:endParaRPr lang="en-US" sz="34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615E346-4215-8337-955D-C2C0FA6575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100874"/>
              </p:ext>
            </p:extLst>
          </p:nvPr>
        </p:nvGraphicFramePr>
        <p:xfrm>
          <a:off x="5542672" y="541606"/>
          <a:ext cx="5811128" cy="5678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0521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05CBC3C-2E5A-4839-8B9B-2E5A6ADF0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B5B423A-57CC-4C58-AA26-8E2E862B0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5217023" cy="3994777"/>
          </a:xfrm>
          <a:custGeom>
            <a:avLst/>
            <a:gdLst>
              <a:gd name="connsiteX0" fmla="*/ 1945461 w 5217023"/>
              <a:gd name="connsiteY0" fmla="*/ 3787398 h 3994777"/>
              <a:gd name="connsiteX1" fmla="*/ 1942113 w 5217023"/>
              <a:gd name="connsiteY1" fmla="*/ 3790053 h 3994777"/>
              <a:gd name="connsiteX2" fmla="*/ 1946982 w 5217023"/>
              <a:gd name="connsiteY2" fmla="*/ 3787990 h 3994777"/>
              <a:gd name="connsiteX3" fmla="*/ 1945461 w 5217023"/>
              <a:gd name="connsiteY3" fmla="*/ 3787398 h 3994777"/>
              <a:gd name="connsiteX4" fmla="*/ 0 w 5217023"/>
              <a:gd name="connsiteY4" fmla="*/ 0 h 3994777"/>
              <a:gd name="connsiteX5" fmla="*/ 5030958 w 5217023"/>
              <a:gd name="connsiteY5" fmla="*/ 0 h 3994777"/>
              <a:gd name="connsiteX6" fmla="*/ 5046198 w 5217023"/>
              <a:gd name="connsiteY6" fmla="*/ 153449 h 3994777"/>
              <a:gd name="connsiteX7" fmla="*/ 5055729 w 5217023"/>
              <a:gd name="connsiteY7" fmla="*/ 415828 h 3994777"/>
              <a:gd name="connsiteX8" fmla="*/ 4735242 w 5217023"/>
              <a:gd name="connsiteY8" fmla="*/ 1867130 h 3994777"/>
              <a:gd name="connsiteX9" fmla="*/ 3907395 w 5217023"/>
              <a:gd name="connsiteY9" fmla="*/ 2938441 h 3994777"/>
              <a:gd name="connsiteX10" fmla="*/ 3946497 w 5217023"/>
              <a:gd name="connsiteY10" fmla="*/ 2908567 h 3994777"/>
              <a:gd name="connsiteX11" fmla="*/ 4585421 w 5217023"/>
              <a:gd name="connsiteY11" fmla="*/ 2188401 h 3994777"/>
              <a:gd name="connsiteX12" fmla="*/ 5142585 w 5217023"/>
              <a:gd name="connsiteY12" fmla="*/ 276891 h 3994777"/>
              <a:gd name="connsiteX13" fmla="*/ 5121833 w 5217023"/>
              <a:gd name="connsiteY13" fmla="*/ 30208 h 3994777"/>
              <a:gd name="connsiteX14" fmla="*/ 5116229 w 5217023"/>
              <a:gd name="connsiteY14" fmla="*/ 0 h 3994777"/>
              <a:gd name="connsiteX15" fmla="*/ 5184724 w 5217023"/>
              <a:gd name="connsiteY15" fmla="*/ 0 h 3994777"/>
              <a:gd name="connsiteX16" fmla="*/ 5196265 w 5217023"/>
              <a:gd name="connsiteY16" fmla="*/ 66113 h 3994777"/>
              <a:gd name="connsiteX17" fmla="*/ 5058603 w 5217023"/>
              <a:gd name="connsiteY17" fmla="*/ 1368242 h 3994777"/>
              <a:gd name="connsiteX18" fmla="*/ 4096624 w 5217023"/>
              <a:gd name="connsiteY18" fmla="*/ 2870829 h 3994777"/>
              <a:gd name="connsiteX19" fmla="*/ 3833203 w 5217023"/>
              <a:gd name="connsiteY19" fmla="*/ 3092190 h 3994777"/>
              <a:gd name="connsiteX20" fmla="*/ 3536509 w 5217023"/>
              <a:gd name="connsiteY20" fmla="*/ 3297128 h 3994777"/>
              <a:gd name="connsiteX21" fmla="*/ 3148966 w 5217023"/>
              <a:gd name="connsiteY21" fmla="*/ 3485478 h 3994777"/>
              <a:gd name="connsiteX22" fmla="*/ 1860557 w 5217023"/>
              <a:gd name="connsiteY22" fmla="*/ 3880910 h 3994777"/>
              <a:gd name="connsiteX23" fmla="*/ 573715 w 5217023"/>
              <a:gd name="connsiteY23" fmla="*/ 3983764 h 3994777"/>
              <a:gd name="connsiteX24" fmla="*/ 108410 w 5217023"/>
              <a:gd name="connsiteY24" fmla="*/ 3908816 h 3994777"/>
              <a:gd name="connsiteX25" fmla="*/ 0 w 5217023"/>
              <a:gd name="connsiteY25" fmla="*/ 3876793 h 3994777"/>
              <a:gd name="connsiteX26" fmla="*/ 0 w 5217023"/>
              <a:gd name="connsiteY26" fmla="*/ 3802912 h 3994777"/>
              <a:gd name="connsiteX27" fmla="*/ 36975 w 5217023"/>
              <a:gd name="connsiteY27" fmla="*/ 3815954 h 3994777"/>
              <a:gd name="connsiteX28" fmla="*/ 561628 w 5217023"/>
              <a:gd name="connsiteY28" fmla="*/ 3912655 h 3994777"/>
              <a:gd name="connsiteX29" fmla="*/ 1683086 w 5217023"/>
              <a:gd name="connsiteY29" fmla="*/ 3844334 h 3994777"/>
              <a:gd name="connsiteX30" fmla="*/ 1806023 w 5217023"/>
              <a:gd name="connsiteY30" fmla="*/ 3820992 h 3994777"/>
              <a:gd name="connsiteX31" fmla="*/ 1921817 w 5217023"/>
              <a:gd name="connsiteY31" fmla="*/ 3795747 h 3994777"/>
              <a:gd name="connsiteX32" fmla="*/ 1243689 w 5217023"/>
              <a:gd name="connsiteY32" fmla="*/ 3846539 h 3994777"/>
              <a:gd name="connsiteX33" fmla="*/ 62875 w 5217023"/>
              <a:gd name="connsiteY33" fmla="*/ 3668143 h 3994777"/>
              <a:gd name="connsiteX34" fmla="*/ 0 w 5217023"/>
              <a:gd name="connsiteY34" fmla="*/ 3644185 h 3994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217023" h="3994777">
                <a:moveTo>
                  <a:pt x="1945461" y="3787398"/>
                </a:moveTo>
                <a:lnTo>
                  <a:pt x="1942113" y="3790053"/>
                </a:lnTo>
                <a:lnTo>
                  <a:pt x="1946982" y="3787990"/>
                </a:lnTo>
                <a:cubicBezTo>
                  <a:pt x="1946982" y="3787990"/>
                  <a:pt x="1946379" y="3787019"/>
                  <a:pt x="1945461" y="3787398"/>
                </a:cubicBezTo>
                <a:close/>
                <a:moveTo>
                  <a:pt x="0" y="0"/>
                </a:moveTo>
                <a:lnTo>
                  <a:pt x="5030958" y="0"/>
                </a:lnTo>
                <a:lnTo>
                  <a:pt x="5046198" y="153449"/>
                </a:lnTo>
                <a:cubicBezTo>
                  <a:pt x="5052189" y="240558"/>
                  <a:pt x="5055458" y="328007"/>
                  <a:pt x="5055729" y="415828"/>
                </a:cubicBezTo>
                <a:cubicBezTo>
                  <a:pt x="5057604" y="923672"/>
                  <a:pt x="4959210" y="1409054"/>
                  <a:pt x="4735242" y="1867130"/>
                </a:cubicBezTo>
                <a:cubicBezTo>
                  <a:pt x="4533284" y="2280198"/>
                  <a:pt x="4248921" y="2629330"/>
                  <a:pt x="3907395" y="2938441"/>
                </a:cubicBezTo>
                <a:cubicBezTo>
                  <a:pt x="3922498" y="2931535"/>
                  <a:pt x="3935859" y="2921330"/>
                  <a:pt x="3946497" y="2908567"/>
                </a:cubicBezTo>
                <a:cubicBezTo>
                  <a:pt x="4193494" y="2700987"/>
                  <a:pt x="4408756" y="2458364"/>
                  <a:pt x="4585421" y="2188401"/>
                </a:cubicBezTo>
                <a:cubicBezTo>
                  <a:pt x="4967641" y="1608533"/>
                  <a:pt x="5169304" y="975361"/>
                  <a:pt x="5142585" y="276891"/>
                </a:cubicBezTo>
                <a:cubicBezTo>
                  <a:pt x="5139764" y="194215"/>
                  <a:pt x="5132824" y="111888"/>
                  <a:pt x="5121833" y="30208"/>
                </a:cubicBezTo>
                <a:lnTo>
                  <a:pt x="5116229" y="0"/>
                </a:lnTo>
                <a:lnTo>
                  <a:pt x="5184724" y="0"/>
                </a:lnTo>
                <a:lnTo>
                  <a:pt x="5196265" y="66113"/>
                </a:lnTo>
                <a:cubicBezTo>
                  <a:pt x="5249921" y="496647"/>
                  <a:pt x="5197997" y="931171"/>
                  <a:pt x="5058603" y="1368242"/>
                </a:cubicBezTo>
                <a:cubicBezTo>
                  <a:pt x="4872414" y="1953929"/>
                  <a:pt x="4544298" y="2451351"/>
                  <a:pt x="4096624" y="2870829"/>
                </a:cubicBezTo>
                <a:cubicBezTo>
                  <a:pt x="4012832" y="2949426"/>
                  <a:pt x="3924415" y="3022439"/>
                  <a:pt x="3833203" y="3092190"/>
                </a:cubicBezTo>
                <a:cubicBezTo>
                  <a:pt x="3741992" y="3161943"/>
                  <a:pt x="3648667" y="3225510"/>
                  <a:pt x="3536509" y="3297128"/>
                </a:cubicBezTo>
                <a:cubicBezTo>
                  <a:pt x="3427215" y="3372735"/>
                  <a:pt x="3288598" y="3430233"/>
                  <a:pt x="3148966" y="3485478"/>
                </a:cubicBezTo>
                <a:cubicBezTo>
                  <a:pt x="2729930" y="3651299"/>
                  <a:pt x="2302194" y="3788890"/>
                  <a:pt x="1860557" y="3880910"/>
                </a:cubicBezTo>
                <a:cubicBezTo>
                  <a:pt x="1435974" y="3969444"/>
                  <a:pt x="1008052" y="4017957"/>
                  <a:pt x="573715" y="3983764"/>
                </a:cubicBezTo>
                <a:cubicBezTo>
                  <a:pt x="415134" y="3971300"/>
                  <a:pt x="259585" y="3947743"/>
                  <a:pt x="108410" y="3908816"/>
                </a:cubicBezTo>
                <a:lnTo>
                  <a:pt x="0" y="3876793"/>
                </a:lnTo>
                <a:lnTo>
                  <a:pt x="0" y="3802912"/>
                </a:lnTo>
                <a:lnTo>
                  <a:pt x="36975" y="3815954"/>
                </a:lnTo>
                <a:cubicBezTo>
                  <a:pt x="206404" y="3867475"/>
                  <a:pt x="382020" y="3897326"/>
                  <a:pt x="561628" y="3912655"/>
                </a:cubicBezTo>
                <a:cubicBezTo>
                  <a:pt x="938583" y="3944832"/>
                  <a:pt x="1311814" y="3910697"/>
                  <a:pt x="1683086" y="3844334"/>
                </a:cubicBezTo>
                <a:cubicBezTo>
                  <a:pt x="1724123" y="3837151"/>
                  <a:pt x="1765097" y="3829374"/>
                  <a:pt x="1806023" y="3820992"/>
                </a:cubicBezTo>
                <a:cubicBezTo>
                  <a:pt x="1844740" y="3813079"/>
                  <a:pt x="1883218" y="3804161"/>
                  <a:pt x="1921817" y="3795747"/>
                </a:cubicBezTo>
                <a:cubicBezTo>
                  <a:pt x="1697011" y="3826435"/>
                  <a:pt x="1470551" y="3843387"/>
                  <a:pt x="1243689" y="3846539"/>
                </a:cubicBezTo>
                <a:cubicBezTo>
                  <a:pt x="839058" y="3849054"/>
                  <a:pt x="443424" y="3800206"/>
                  <a:pt x="62875" y="3668143"/>
                </a:cubicBezTo>
                <a:lnTo>
                  <a:pt x="0" y="364418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42A400-252B-1352-F677-53E6B143E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3770"/>
            <a:ext cx="3220329" cy="2027227"/>
          </a:xfrm>
        </p:spPr>
        <p:txBody>
          <a:bodyPr anchor="t"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Tensorflow Neural Network Performance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7042C56-1DCD-7C41-91C8-2663F1C9A8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5349699"/>
              </p:ext>
            </p:extLst>
          </p:nvPr>
        </p:nvGraphicFramePr>
        <p:xfrm>
          <a:off x="5542672" y="541606"/>
          <a:ext cx="5811128" cy="5678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48665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21AE-ECFF-1BAD-661B-694BAEE8F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Loading Model for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1934E-66B0-7FCA-FC50-39FC81989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/>
              <a:t>Perform same image processing to validation set</a:t>
            </a:r>
          </a:p>
          <a:p>
            <a:pPr marL="0" indent="0">
              <a:buNone/>
            </a:pPr>
            <a:r>
              <a:rPr lang="en-US" sz="2400"/>
              <a:t>SVC:</a:t>
            </a:r>
          </a:p>
          <a:p>
            <a:r>
              <a:rPr lang="en-US" sz="2400"/>
              <a:t>Load model with Pickle</a:t>
            </a:r>
          </a:p>
          <a:p>
            <a:pPr marL="0" indent="0">
              <a:buNone/>
            </a:pPr>
            <a:r>
              <a:rPr lang="en-US" sz="2400"/>
              <a:t>Tensorflow:</a:t>
            </a:r>
          </a:p>
          <a:p>
            <a:r>
              <a:rPr lang="en-US" sz="2400"/>
              <a:t>Load model with Tensorflow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846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618D1-0EE0-FAFB-5058-9FA989FFB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8F6FA1E-BC8A-3F9F-4896-610EEA06EB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0353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CSCI-4950 Final Project</vt:lpstr>
      <vt:lpstr>Image Processing</vt:lpstr>
      <vt:lpstr>Fracture Detection Algorithm</vt:lpstr>
      <vt:lpstr>Scikit Learn - Support Vector Classifier (SVC)</vt:lpstr>
      <vt:lpstr>SVC Machine Learning Performance</vt:lpstr>
      <vt:lpstr>Tensorflow Deep Learning Neural Network</vt:lpstr>
      <vt:lpstr>Tensorflow Neural Network Performance</vt:lpstr>
      <vt:lpstr>Loading Model for Validation</vt:lpstr>
      <vt:lpstr>Conclusions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305</cp:revision>
  <dcterms:created xsi:type="dcterms:W3CDTF">2024-04-29T12:10:22Z</dcterms:created>
  <dcterms:modified xsi:type="dcterms:W3CDTF">2024-04-29T14:09:47Z</dcterms:modified>
</cp:coreProperties>
</file>

<file path=docProps/thumbnail.jpeg>
</file>